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39" r:id="rId1"/>
  </p:sldMasterIdLst>
  <p:notesMasterIdLst>
    <p:notesMasterId r:id="rId25"/>
  </p:notesMasterIdLst>
  <p:handoutMasterIdLst>
    <p:handoutMasterId r:id="rId26"/>
  </p:handoutMasterIdLst>
  <p:sldIdLst>
    <p:sldId id="256" r:id="rId2"/>
    <p:sldId id="2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Georgia" panose="02040502050405020303" pitchFamily="18" charset="0"/>
      <p:regular r:id="rId33"/>
      <p:bold r:id="rId34"/>
      <p:italic r:id="rId35"/>
      <p:boldItalic r:id="rId36"/>
    </p:embeddedFont>
    <p:embeddedFont>
      <p:font typeface="Lato" panose="020F0502020204030203" pitchFamily="34" charset="77"/>
      <p:regular r:id="rId37"/>
      <p:bold r:id="rId38"/>
      <p:italic r:id="rId39"/>
      <p:boldItalic r:id="rId40"/>
    </p:embeddedFont>
    <p:embeddedFont>
      <p:font typeface="Noto Sans Symbols" panose="020B0502040504020204" pitchFamily="34" charset="0"/>
      <p:regular r:id="rId41"/>
      <p:bold r:id="rId42"/>
      <p:italic r:id="rId43"/>
      <p:boldItalic r:id="rId44"/>
    </p:embeddedFont>
    <p:embeddedFont>
      <p:font typeface="Trebuchet MS" panose="020B0703020202090204" pitchFamily="34" charset="0"/>
      <p:regular r:id="rId45"/>
      <p:bold r:id="rId46"/>
      <p:italic r:id="rId4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10" d="100"/>
          <a:sy n="110" d="100"/>
        </p:scale>
        <p:origin x="632" y="120"/>
      </p:cViewPr>
      <p:guideLst>
        <p:guide orient="horz" pos="2880"/>
        <p:guide pos="2160"/>
      </p:guideLst>
    </p:cSldViewPr>
  </p:slideViewPr>
  <p:outlineViewPr>
    <p:cViewPr>
      <p:scale>
        <a:sx n="33" d="100"/>
        <a:sy n="33" d="100"/>
      </p:scale>
      <p:origin x="0" y="-30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BBF8257-240C-F610-B777-D6A8EAB68390}"/>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EC95119-8CCB-A7D2-A047-40192BB8F913}"/>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29CC72FC-4EDD-4641-A3EA-709F04A06F4C}" type="datetimeFigureOut">
              <a:rPr lang="es-ES" smtClean="0"/>
              <a:t>12/9/23</a:t>
            </a:fld>
            <a:endParaRPr lang="es-ES"/>
          </a:p>
        </p:txBody>
      </p:sp>
      <p:sp>
        <p:nvSpPr>
          <p:cNvPr id="4" name="Marcador de pie de página 3">
            <a:extLst>
              <a:ext uri="{FF2B5EF4-FFF2-40B4-BE49-F238E27FC236}">
                <a16:creationId xmlns:a16="http://schemas.microsoft.com/office/drawing/2014/main" id="{506BED77-1EA7-D812-0ECE-ED7241FE136C}"/>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E127727F-EF27-E65D-86E2-B5CF755A7572}"/>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F1761C8E-6BA0-1049-8558-6699A8400F71}" type="slidenum">
              <a:rPr lang="es-ES" smtClean="0"/>
              <a:t>‹Nº›</a:t>
            </a:fld>
            <a:endParaRPr lang="es-ES"/>
          </a:p>
        </p:txBody>
      </p:sp>
    </p:spTree>
    <p:extLst>
      <p:ext uri="{BB962C8B-B14F-4D97-AF65-F5344CB8AC3E}">
        <p14:creationId xmlns:p14="http://schemas.microsoft.com/office/powerpoint/2010/main" val="32166003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D1997-C852-F534-9632-D0E313E740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ABBE45-BAD5-7D5C-C765-9D8768E7B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AC748F9-02F6-8107-C75D-223150AFD45C}"/>
              </a:ext>
            </a:extLst>
          </p:cNvPr>
          <p:cNvSpPr>
            <a:spLocks noGrp="1"/>
          </p:cNvSpPr>
          <p:nvPr>
            <p:ph type="dt" sz="half" idx="10"/>
          </p:nvPr>
        </p:nvSpPr>
        <p:spPr/>
        <p:txBody>
          <a:bodyPr/>
          <a:lstStyle/>
          <a:p>
            <a:fld id="{40152647-D6E7-D44E-805B-E7EFDBBBC985}" type="datetime1">
              <a:rPr lang="es-ES" smtClean="0"/>
              <a:t>12/9/23</a:t>
            </a:fld>
            <a:endParaRPr lang="es-ES"/>
          </a:p>
        </p:txBody>
      </p:sp>
      <p:sp>
        <p:nvSpPr>
          <p:cNvPr id="5" name="Marcador de pie de página 4">
            <a:extLst>
              <a:ext uri="{FF2B5EF4-FFF2-40B4-BE49-F238E27FC236}">
                <a16:creationId xmlns:a16="http://schemas.microsoft.com/office/drawing/2014/main" id="{5F673A19-1414-ABA2-100B-247E26535D98}"/>
              </a:ext>
            </a:extLst>
          </p:cNvPr>
          <p:cNvSpPr>
            <a:spLocks noGrp="1"/>
          </p:cNvSpPr>
          <p:nvPr>
            <p:ph type="ftr" sz="quarter" idx="11"/>
          </p:nvPr>
        </p:nvSpPr>
        <p:spPr/>
        <p:txBody>
          <a:bodyPr/>
          <a:lstStyle/>
          <a:p>
            <a:r>
              <a:rPr lang="es-ES"/>
              <a:t>INTRODUCCIÓ ALS SGBD</a:t>
            </a:r>
          </a:p>
        </p:txBody>
      </p:sp>
      <p:sp>
        <p:nvSpPr>
          <p:cNvPr id="6" name="Marcador de número de diapositiva 5">
            <a:extLst>
              <a:ext uri="{FF2B5EF4-FFF2-40B4-BE49-F238E27FC236}">
                <a16:creationId xmlns:a16="http://schemas.microsoft.com/office/drawing/2014/main" id="{227ECD41-DC3F-32CC-35BE-ADF21696B3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785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84184-8A73-C4A7-07DC-B0780C7BBFC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883A427-E4CA-0577-98DE-5577382DFC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641B0F-2778-51E2-5401-801B900F115A}"/>
              </a:ext>
            </a:extLst>
          </p:cNvPr>
          <p:cNvSpPr>
            <a:spLocks noGrp="1"/>
          </p:cNvSpPr>
          <p:nvPr>
            <p:ph type="dt" sz="half" idx="10"/>
          </p:nvPr>
        </p:nvSpPr>
        <p:spPr/>
        <p:txBody>
          <a:bodyPr/>
          <a:lstStyle/>
          <a:p>
            <a:fld id="{944A8D27-7F92-F34C-B6A9-2EB378B4A13A}" type="datetime1">
              <a:rPr lang="es-ES" smtClean="0"/>
              <a:t>12/9/23</a:t>
            </a:fld>
            <a:endParaRPr lang="es-ES"/>
          </a:p>
        </p:txBody>
      </p:sp>
      <p:sp>
        <p:nvSpPr>
          <p:cNvPr id="5" name="Marcador de pie de página 4">
            <a:extLst>
              <a:ext uri="{FF2B5EF4-FFF2-40B4-BE49-F238E27FC236}">
                <a16:creationId xmlns:a16="http://schemas.microsoft.com/office/drawing/2014/main" id="{DF1F9401-45BF-619F-8815-888B9A6F2EE4}"/>
              </a:ext>
            </a:extLst>
          </p:cNvPr>
          <p:cNvSpPr>
            <a:spLocks noGrp="1"/>
          </p:cNvSpPr>
          <p:nvPr>
            <p:ph type="ftr" sz="quarter" idx="11"/>
          </p:nvPr>
        </p:nvSpPr>
        <p:spPr/>
        <p:txBody>
          <a:bodyPr/>
          <a:lstStyle/>
          <a:p>
            <a:r>
              <a:rPr lang="es-ES"/>
              <a:t>INTRODUCCIÓ ALS SGBD</a:t>
            </a:r>
          </a:p>
        </p:txBody>
      </p:sp>
      <p:sp>
        <p:nvSpPr>
          <p:cNvPr id="6" name="Marcador de número de diapositiva 5">
            <a:extLst>
              <a:ext uri="{FF2B5EF4-FFF2-40B4-BE49-F238E27FC236}">
                <a16:creationId xmlns:a16="http://schemas.microsoft.com/office/drawing/2014/main" id="{FA6C290A-8967-3CF0-A110-0B033F6AED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17816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F16CF4F-3F65-1380-DC22-1F82E9E5CF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47D5191-4085-77D1-3A2A-C0BE4BF3B73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E9B40B0-278E-CD71-DC95-2473BF44BE33}"/>
              </a:ext>
            </a:extLst>
          </p:cNvPr>
          <p:cNvSpPr>
            <a:spLocks noGrp="1"/>
          </p:cNvSpPr>
          <p:nvPr>
            <p:ph type="dt" sz="half" idx="10"/>
          </p:nvPr>
        </p:nvSpPr>
        <p:spPr/>
        <p:txBody>
          <a:bodyPr/>
          <a:lstStyle/>
          <a:p>
            <a:fld id="{C0C0E7E1-6A19-5C47-A090-33EF4A6BF769}" type="datetime1">
              <a:rPr lang="es-ES" smtClean="0"/>
              <a:t>12/9/23</a:t>
            </a:fld>
            <a:endParaRPr lang="es-ES"/>
          </a:p>
        </p:txBody>
      </p:sp>
      <p:sp>
        <p:nvSpPr>
          <p:cNvPr id="5" name="Marcador de pie de página 4">
            <a:extLst>
              <a:ext uri="{FF2B5EF4-FFF2-40B4-BE49-F238E27FC236}">
                <a16:creationId xmlns:a16="http://schemas.microsoft.com/office/drawing/2014/main" id="{17AF2EC7-8766-8414-8049-67EB09CB8889}"/>
              </a:ext>
            </a:extLst>
          </p:cNvPr>
          <p:cNvSpPr>
            <a:spLocks noGrp="1"/>
          </p:cNvSpPr>
          <p:nvPr>
            <p:ph type="ftr" sz="quarter" idx="11"/>
          </p:nvPr>
        </p:nvSpPr>
        <p:spPr/>
        <p:txBody>
          <a:bodyPr/>
          <a:lstStyle/>
          <a:p>
            <a:r>
              <a:rPr lang="es-ES"/>
              <a:t>INTRODUCCIÓ ALS SGBD</a:t>
            </a:r>
          </a:p>
        </p:txBody>
      </p:sp>
      <p:sp>
        <p:nvSpPr>
          <p:cNvPr id="6" name="Marcador de número de diapositiva 5">
            <a:extLst>
              <a:ext uri="{FF2B5EF4-FFF2-40B4-BE49-F238E27FC236}">
                <a16:creationId xmlns:a16="http://schemas.microsoft.com/office/drawing/2014/main" id="{A327AE9B-A47F-B549-8CCC-4CE6F02A55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2451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79400" y="1898500"/>
            <a:ext cx="10833300" cy="23976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1pPr>
            <a:lvl2pPr lvl="1"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2pPr>
            <a:lvl3pPr lvl="2"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3pPr>
            <a:lvl4pPr lvl="3"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4pPr>
            <a:lvl5pPr lvl="4"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5pPr>
            <a:lvl6pPr lvl="5"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6pPr>
            <a:lvl7pPr lvl="6"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7pPr>
            <a:lvl8pPr lvl="7"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8pPr>
            <a:lvl9pPr lvl="8" algn="ctr">
              <a:spcBef>
                <a:spcPts val="0"/>
              </a:spcBef>
              <a:spcAft>
                <a:spcPts val="0"/>
              </a:spcAft>
              <a:buClr>
                <a:schemeClr val="lt1"/>
              </a:buClr>
              <a:buSzPts val="6400"/>
              <a:buFont typeface="Lato"/>
              <a:buNone/>
              <a:defRPr sz="64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4259459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obj">
  <p:cSld name="Blank">
    <p:spTree>
      <p:nvGrpSpPr>
        <p:cNvPr id="1" name="Shape 55"/>
        <p:cNvGrpSpPr/>
        <p:nvPr/>
      </p:nvGrpSpPr>
      <p:grpSpPr>
        <a:xfrm>
          <a:off x="0" y="0"/>
          <a:ext cx="0" cy="0"/>
          <a:chOff x="0" y="0"/>
          <a:chExt cx="0" cy="0"/>
        </a:xfrm>
      </p:grpSpPr>
      <p:sp>
        <p:nvSpPr>
          <p:cNvPr id="56" name="Google Shape;56;p13"/>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s-ES"/>
              <a:t>INTRODUCCIÓ ALS SGBD</a:t>
            </a:r>
            <a:endParaRPr/>
          </a:p>
        </p:txBody>
      </p:sp>
      <p:sp>
        <p:nvSpPr>
          <p:cNvPr id="57" name="Google Shape;57;p13"/>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5C538821-3E0B-5E49-91D5-B0F57B3D9563}" type="datetime1">
              <a:rPr lang="es-ES" smtClean="0"/>
              <a:t>12/9/23</a:t>
            </a:fld>
            <a:endParaRPr/>
          </a:p>
        </p:txBody>
      </p:sp>
      <p:sp>
        <p:nvSpPr>
          <p:cNvPr id="58" name="Google Shape;58;p13"/>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solidFill>
                <a:schemeClr val="dk2"/>
              </a:solidFill>
            </a:endParaRPr>
          </a:p>
        </p:txBody>
      </p:sp>
    </p:spTree>
    <p:extLst>
      <p:ext uri="{BB962C8B-B14F-4D97-AF65-F5344CB8AC3E}">
        <p14:creationId xmlns:p14="http://schemas.microsoft.com/office/powerpoint/2010/main" val="3837751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143761" y="1720596"/>
            <a:ext cx="9904500" cy="878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300"/>
              <a:buNone/>
              <a:defRPr sz="2000" b="0" i="0">
                <a:solidFill>
                  <a:schemeClr val="dk1"/>
                </a:solidFill>
                <a:latin typeface="Trebuchet MS"/>
                <a:ea typeface="Trebuchet MS"/>
                <a:cs typeface="Trebuchet MS"/>
                <a:sym typeface="Trebuchet MS"/>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61" name="Google Shape;61;p14"/>
          <p:cNvSpPr txBox="1">
            <a:spLocks noGrp="1"/>
          </p:cNvSpPr>
          <p:nvPr>
            <p:ph type="body" idx="1"/>
          </p:nvPr>
        </p:nvSpPr>
        <p:spPr>
          <a:xfrm>
            <a:off x="1148588" y="2001012"/>
            <a:ext cx="9554700" cy="3875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2400"/>
              <a:buNone/>
              <a:defRPr sz="2000" b="0" i="0">
                <a:solidFill>
                  <a:schemeClr val="dk1"/>
                </a:solidFill>
                <a:latin typeface="Trebuchet MS"/>
                <a:ea typeface="Trebuchet MS"/>
                <a:cs typeface="Trebuchet MS"/>
                <a:sym typeface="Trebuchet MS"/>
              </a:defRPr>
            </a:lvl1pPr>
            <a:lvl2pPr marL="914400" lvl="1" indent="-228600" algn="l" rtl="0">
              <a:spcBef>
                <a:spcPts val="1600"/>
              </a:spcBef>
              <a:spcAft>
                <a:spcPts val="0"/>
              </a:spcAft>
              <a:buSzPts val="1900"/>
              <a:buNone/>
              <a:defRPr/>
            </a:lvl2pPr>
            <a:lvl3pPr marL="1371600" lvl="2" indent="-228600" algn="l" rtl="0">
              <a:spcBef>
                <a:spcPts val="1600"/>
              </a:spcBef>
              <a:spcAft>
                <a:spcPts val="0"/>
              </a:spcAft>
              <a:buSzPts val="1900"/>
              <a:buNone/>
              <a:defRPr/>
            </a:lvl3pPr>
            <a:lvl4pPr marL="1828800" lvl="3" indent="-228600" algn="l" rtl="0">
              <a:spcBef>
                <a:spcPts val="1600"/>
              </a:spcBef>
              <a:spcAft>
                <a:spcPts val="0"/>
              </a:spcAft>
              <a:buSzPts val="1900"/>
              <a:buNone/>
              <a:defRPr/>
            </a:lvl4pPr>
            <a:lvl5pPr marL="2286000" lvl="4" indent="-228600" algn="l" rtl="0">
              <a:spcBef>
                <a:spcPts val="1600"/>
              </a:spcBef>
              <a:spcAft>
                <a:spcPts val="0"/>
              </a:spcAft>
              <a:buSzPts val="1900"/>
              <a:buNone/>
              <a:defRPr/>
            </a:lvl5pPr>
            <a:lvl6pPr marL="2743200" lvl="5" indent="-228600" algn="l" rtl="0">
              <a:spcBef>
                <a:spcPts val="1600"/>
              </a:spcBef>
              <a:spcAft>
                <a:spcPts val="0"/>
              </a:spcAft>
              <a:buSzPts val="1900"/>
              <a:buNone/>
              <a:defRPr/>
            </a:lvl6pPr>
            <a:lvl7pPr marL="3200400" lvl="6" indent="-228600" algn="l" rtl="0">
              <a:spcBef>
                <a:spcPts val="1600"/>
              </a:spcBef>
              <a:spcAft>
                <a:spcPts val="0"/>
              </a:spcAft>
              <a:buSzPts val="1900"/>
              <a:buNone/>
              <a:defRPr/>
            </a:lvl7pPr>
            <a:lvl8pPr marL="3657600" lvl="7" indent="-228600" algn="l" rtl="0">
              <a:spcBef>
                <a:spcPts val="1600"/>
              </a:spcBef>
              <a:spcAft>
                <a:spcPts val="0"/>
              </a:spcAft>
              <a:buSzPts val="1900"/>
              <a:buNone/>
              <a:defRPr/>
            </a:lvl8pPr>
            <a:lvl9pPr marL="4114800" lvl="8" indent="-228600" algn="l" rtl="0">
              <a:spcBef>
                <a:spcPts val="1600"/>
              </a:spcBef>
              <a:spcAft>
                <a:spcPts val="1600"/>
              </a:spcAft>
              <a:buSzPts val="1900"/>
              <a:buNone/>
              <a:defRPr/>
            </a:lvl9pPr>
          </a:lstStyle>
          <a:p>
            <a:endParaRPr/>
          </a:p>
        </p:txBody>
      </p:sp>
      <p:sp>
        <p:nvSpPr>
          <p:cNvPr id="62" name="Google Shape;62;p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s-ES"/>
              <a:t>INTRODUCCIÓ ALS SGBD</a:t>
            </a:r>
            <a:endParaRPr/>
          </a:p>
        </p:txBody>
      </p:sp>
      <p:sp>
        <p:nvSpPr>
          <p:cNvPr id="63" name="Google Shape;63;p1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AF6EAA8F-9033-D641-B3A5-C3E3177C4579}" type="datetime1">
              <a:rPr lang="es-ES" smtClean="0"/>
              <a:t>12/9/23</a:t>
            </a:fld>
            <a:endParaRPr/>
          </a:p>
        </p:txBody>
      </p:sp>
      <p:sp>
        <p:nvSpPr>
          <p:cNvPr id="64" name="Google Shape;64;p14"/>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solidFill>
                <a:schemeClr val="dk2"/>
              </a:solidFill>
            </a:endParaRPr>
          </a:p>
        </p:txBody>
      </p:sp>
    </p:spTree>
    <p:extLst>
      <p:ext uri="{BB962C8B-B14F-4D97-AF65-F5344CB8AC3E}">
        <p14:creationId xmlns:p14="http://schemas.microsoft.com/office/powerpoint/2010/main" val="391690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143761" y="1720596"/>
            <a:ext cx="9904500" cy="878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4300"/>
              <a:buNone/>
              <a:defRPr sz="2000" b="0" i="0">
                <a:solidFill>
                  <a:schemeClr val="dk1"/>
                </a:solidFill>
                <a:latin typeface="Trebuchet MS"/>
                <a:ea typeface="Trebuchet MS"/>
                <a:cs typeface="Trebuchet MS"/>
                <a:sym typeface="Trebuchet MS"/>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67" name="Google Shape;67;p1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s-ES"/>
              <a:t>INTRODUCCIÓ ALS SGBD</a:t>
            </a:r>
            <a:endParaRPr/>
          </a:p>
        </p:txBody>
      </p:sp>
      <p:sp>
        <p:nvSpPr>
          <p:cNvPr id="68" name="Google Shape;68;p1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44B21C4C-7B86-9B49-BF11-6F4CD58AD1F3}" type="datetime1">
              <a:rPr lang="es-ES" smtClean="0"/>
              <a:t>12/9/23</a:t>
            </a:fld>
            <a:endParaRPr/>
          </a:p>
        </p:txBody>
      </p:sp>
      <p:sp>
        <p:nvSpPr>
          <p:cNvPr id="69" name="Google Shape;69;p15"/>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solidFill>
                <a:schemeClr val="dk2"/>
              </a:solidFill>
            </a:endParaRPr>
          </a:p>
        </p:txBody>
      </p:sp>
    </p:spTree>
    <p:extLst>
      <p:ext uri="{BB962C8B-B14F-4D97-AF65-F5344CB8AC3E}">
        <p14:creationId xmlns:p14="http://schemas.microsoft.com/office/powerpoint/2010/main" val="610280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9BB3E-0DB6-F5A2-7829-16319486871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BD55FF1-88AD-C557-65B1-7578D33E63C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99583B-CDB9-AD2B-C4DE-1A87A5C91683}"/>
              </a:ext>
            </a:extLst>
          </p:cNvPr>
          <p:cNvSpPr>
            <a:spLocks noGrp="1"/>
          </p:cNvSpPr>
          <p:nvPr>
            <p:ph type="dt" sz="half" idx="10"/>
          </p:nvPr>
        </p:nvSpPr>
        <p:spPr/>
        <p:txBody>
          <a:bodyPr/>
          <a:lstStyle/>
          <a:p>
            <a:fld id="{7E3266E2-5208-3F4B-8C10-B45B2AB55F7A}" type="datetime1">
              <a:rPr lang="es-ES" smtClean="0"/>
              <a:t>12/9/23</a:t>
            </a:fld>
            <a:endParaRPr lang="es-ES"/>
          </a:p>
        </p:txBody>
      </p:sp>
      <p:sp>
        <p:nvSpPr>
          <p:cNvPr id="5" name="Marcador de pie de página 4">
            <a:extLst>
              <a:ext uri="{FF2B5EF4-FFF2-40B4-BE49-F238E27FC236}">
                <a16:creationId xmlns:a16="http://schemas.microsoft.com/office/drawing/2014/main" id="{E77507A6-BCCB-933D-329D-1CB805740115}"/>
              </a:ext>
            </a:extLst>
          </p:cNvPr>
          <p:cNvSpPr>
            <a:spLocks noGrp="1"/>
          </p:cNvSpPr>
          <p:nvPr>
            <p:ph type="ftr" sz="quarter" idx="11"/>
          </p:nvPr>
        </p:nvSpPr>
        <p:spPr/>
        <p:txBody>
          <a:bodyPr/>
          <a:lstStyle/>
          <a:p>
            <a:r>
              <a:rPr lang="es-ES"/>
              <a:t>INTRODUCCIÓ ALS SGBD</a:t>
            </a:r>
          </a:p>
        </p:txBody>
      </p:sp>
      <p:sp>
        <p:nvSpPr>
          <p:cNvPr id="6" name="Marcador de número de diapositiva 5">
            <a:extLst>
              <a:ext uri="{FF2B5EF4-FFF2-40B4-BE49-F238E27FC236}">
                <a16:creationId xmlns:a16="http://schemas.microsoft.com/office/drawing/2014/main" id="{DF8DAAC5-492A-023D-B67B-3CA9E50889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11627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50963-AB44-E54F-FF7C-7678B7174F5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E66DB51-62DE-6946-BF6C-C859EBC306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4086240-F985-AD6E-FFF4-9FC116BEEC59}"/>
              </a:ext>
            </a:extLst>
          </p:cNvPr>
          <p:cNvSpPr>
            <a:spLocks noGrp="1"/>
          </p:cNvSpPr>
          <p:nvPr>
            <p:ph type="dt" sz="half" idx="10"/>
          </p:nvPr>
        </p:nvSpPr>
        <p:spPr/>
        <p:txBody>
          <a:bodyPr/>
          <a:lstStyle/>
          <a:p>
            <a:fld id="{31849CBB-8378-264A-A761-83B4D74D073E}" type="datetime1">
              <a:rPr lang="es-ES" smtClean="0"/>
              <a:t>12/9/23</a:t>
            </a:fld>
            <a:endParaRPr lang="es-ES"/>
          </a:p>
        </p:txBody>
      </p:sp>
      <p:sp>
        <p:nvSpPr>
          <p:cNvPr id="5" name="Marcador de pie de página 4">
            <a:extLst>
              <a:ext uri="{FF2B5EF4-FFF2-40B4-BE49-F238E27FC236}">
                <a16:creationId xmlns:a16="http://schemas.microsoft.com/office/drawing/2014/main" id="{6D3D5F64-4E3F-F830-15D8-FEDFE87194FD}"/>
              </a:ext>
            </a:extLst>
          </p:cNvPr>
          <p:cNvSpPr>
            <a:spLocks noGrp="1"/>
          </p:cNvSpPr>
          <p:nvPr>
            <p:ph type="ftr" sz="quarter" idx="11"/>
          </p:nvPr>
        </p:nvSpPr>
        <p:spPr/>
        <p:txBody>
          <a:bodyPr/>
          <a:lstStyle/>
          <a:p>
            <a:r>
              <a:rPr lang="es-ES"/>
              <a:t>INTRODUCCIÓ ALS SGBD</a:t>
            </a:r>
          </a:p>
        </p:txBody>
      </p:sp>
      <p:sp>
        <p:nvSpPr>
          <p:cNvPr id="6" name="Marcador de número de diapositiva 5">
            <a:extLst>
              <a:ext uri="{FF2B5EF4-FFF2-40B4-BE49-F238E27FC236}">
                <a16:creationId xmlns:a16="http://schemas.microsoft.com/office/drawing/2014/main" id="{EFDACDD4-337A-FA0F-EE59-B16EF65E12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863865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4A2D-9800-5D54-3781-16DE466D03A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AF23966-1129-A277-2EBE-09365699753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1919AD6-91CB-DB15-A990-183B044040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30689F0-A980-FDFA-1CE3-8FC9B1C86C15}"/>
              </a:ext>
            </a:extLst>
          </p:cNvPr>
          <p:cNvSpPr>
            <a:spLocks noGrp="1"/>
          </p:cNvSpPr>
          <p:nvPr>
            <p:ph type="dt" sz="half" idx="10"/>
          </p:nvPr>
        </p:nvSpPr>
        <p:spPr/>
        <p:txBody>
          <a:bodyPr/>
          <a:lstStyle/>
          <a:p>
            <a:fld id="{A88F7A1A-D5B0-E84C-81D8-F8E19E1115D9}" type="datetime1">
              <a:rPr lang="es-ES" smtClean="0"/>
              <a:t>12/9/23</a:t>
            </a:fld>
            <a:endParaRPr lang="es-ES"/>
          </a:p>
        </p:txBody>
      </p:sp>
      <p:sp>
        <p:nvSpPr>
          <p:cNvPr id="6" name="Marcador de pie de página 5">
            <a:extLst>
              <a:ext uri="{FF2B5EF4-FFF2-40B4-BE49-F238E27FC236}">
                <a16:creationId xmlns:a16="http://schemas.microsoft.com/office/drawing/2014/main" id="{AC8A0E9B-E1E9-E130-852F-F7AEC4459E1A}"/>
              </a:ext>
            </a:extLst>
          </p:cNvPr>
          <p:cNvSpPr>
            <a:spLocks noGrp="1"/>
          </p:cNvSpPr>
          <p:nvPr>
            <p:ph type="ftr" sz="quarter" idx="11"/>
          </p:nvPr>
        </p:nvSpPr>
        <p:spPr/>
        <p:txBody>
          <a:bodyPr/>
          <a:lstStyle/>
          <a:p>
            <a:r>
              <a:rPr lang="es-ES"/>
              <a:t>INTRODUCCIÓ ALS SGBD</a:t>
            </a:r>
          </a:p>
        </p:txBody>
      </p:sp>
      <p:sp>
        <p:nvSpPr>
          <p:cNvPr id="7" name="Marcador de número de diapositiva 6">
            <a:extLst>
              <a:ext uri="{FF2B5EF4-FFF2-40B4-BE49-F238E27FC236}">
                <a16:creationId xmlns:a16="http://schemas.microsoft.com/office/drawing/2014/main" id="{4287DCC3-25E7-781F-1D5E-16E5B7E2BC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5469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462C8-A8DA-640F-2977-0288FD2A74B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683D4AF-C4E5-8649-59CC-4C5035F8D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88E472C-5076-53E8-7A5A-0D65F790D13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7662D30-A58D-A329-9369-9C2D05CB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A85857-8CD6-E4B7-F0EC-D6E10709F7D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362729F-EB86-3775-9986-8C003D130333}"/>
              </a:ext>
            </a:extLst>
          </p:cNvPr>
          <p:cNvSpPr>
            <a:spLocks noGrp="1"/>
          </p:cNvSpPr>
          <p:nvPr>
            <p:ph type="dt" sz="half" idx="10"/>
          </p:nvPr>
        </p:nvSpPr>
        <p:spPr/>
        <p:txBody>
          <a:bodyPr/>
          <a:lstStyle/>
          <a:p>
            <a:fld id="{3460B54D-8DBC-8741-B003-C0C07668C0C5}" type="datetime1">
              <a:rPr lang="es-ES" smtClean="0"/>
              <a:t>12/9/23</a:t>
            </a:fld>
            <a:endParaRPr lang="es-ES"/>
          </a:p>
        </p:txBody>
      </p:sp>
      <p:sp>
        <p:nvSpPr>
          <p:cNvPr id="8" name="Marcador de pie de página 7">
            <a:extLst>
              <a:ext uri="{FF2B5EF4-FFF2-40B4-BE49-F238E27FC236}">
                <a16:creationId xmlns:a16="http://schemas.microsoft.com/office/drawing/2014/main" id="{FFE444DD-DF93-782A-937F-07BBC2036C18}"/>
              </a:ext>
            </a:extLst>
          </p:cNvPr>
          <p:cNvSpPr>
            <a:spLocks noGrp="1"/>
          </p:cNvSpPr>
          <p:nvPr>
            <p:ph type="ftr" sz="quarter" idx="11"/>
          </p:nvPr>
        </p:nvSpPr>
        <p:spPr/>
        <p:txBody>
          <a:bodyPr/>
          <a:lstStyle/>
          <a:p>
            <a:r>
              <a:rPr lang="es-ES"/>
              <a:t>INTRODUCCIÓ ALS SGBD</a:t>
            </a:r>
          </a:p>
        </p:txBody>
      </p:sp>
      <p:sp>
        <p:nvSpPr>
          <p:cNvPr id="9" name="Marcador de número de diapositiva 8">
            <a:extLst>
              <a:ext uri="{FF2B5EF4-FFF2-40B4-BE49-F238E27FC236}">
                <a16:creationId xmlns:a16="http://schemas.microsoft.com/office/drawing/2014/main" id="{51C64CF5-1302-713D-E9CE-17F36B256F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78543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822AA5-ED2D-D498-AA2B-F1764390948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2550777-E2CF-538D-C570-85BD8DD8AC26}"/>
              </a:ext>
            </a:extLst>
          </p:cNvPr>
          <p:cNvSpPr>
            <a:spLocks noGrp="1"/>
          </p:cNvSpPr>
          <p:nvPr>
            <p:ph type="dt" sz="half" idx="10"/>
          </p:nvPr>
        </p:nvSpPr>
        <p:spPr/>
        <p:txBody>
          <a:bodyPr/>
          <a:lstStyle/>
          <a:p>
            <a:fld id="{2E40DA43-7C68-C24F-AEF3-F73A270E441A}" type="datetime1">
              <a:rPr lang="es-ES" smtClean="0"/>
              <a:t>12/9/23</a:t>
            </a:fld>
            <a:endParaRPr lang="es-ES"/>
          </a:p>
        </p:txBody>
      </p:sp>
      <p:sp>
        <p:nvSpPr>
          <p:cNvPr id="4" name="Marcador de pie de página 3">
            <a:extLst>
              <a:ext uri="{FF2B5EF4-FFF2-40B4-BE49-F238E27FC236}">
                <a16:creationId xmlns:a16="http://schemas.microsoft.com/office/drawing/2014/main" id="{F5BFEB6C-EA81-72F3-B736-AD1DB849740B}"/>
              </a:ext>
            </a:extLst>
          </p:cNvPr>
          <p:cNvSpPr>
            <a:spLocks noGrp="1"/>
          </p:cNvSpPr>
          <p:nvPr>
            <p:ph type="ftr" sz="quarter" idx="11"/>
          </p:nvPr>
        </p:nvSpPr>
        <p:spPr>
          <a:xfrm>
            <a:off x="838200" y="6356350"/>
            <a:ext cx="4114800" cy="365125"/>
          </a:xfrm>
        </p:spPr>
        <p:txBody>
          <a:bodyPr/>
          <a:lstStyle/>
          <a:p>
            <a:r>
              <a:rPr lang="es-ES"/>
              <a:t>INTRODUCCIÓ ALS SGBD</a:t>
            </a:r>
          </a:p>
        </p:txBody>
      </p:sp>
      <p:sp>
        <p:nvSpPr>
          <p:cNvPr id="5" name="Marcador de número de diapositiva 4">
            <a:extLst>
              <a:ext uri="{FF2B5EF4-FFF2-40B4-BE49-F238E27FC236}">
                <a16:creationId xmlns:a16="http://schemas.microsoft.com/office/drawing/2014/main" id="{51CCD8A0-B01E-F573-30E3-CC02897E4E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3164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84BE408-D87D-3C6A-3467-40DFA92F014B}"/>
              </a:ext>
            </a:extLst>
          </p:cNvPr>
          <p:cNvSpPr>
            <a:spLocks noGrp="1"/>
          </p:cNvSpPr>
          <p:nvPr>
            <p:ph type="dt" sz="half" idx="10"/>
          </p:nvPr>
        </p:nvSpPr>
        <p:spPr/>
        <p:txBody>
          <a:bodyPr/>
          <a:lstStyle/>
          <a:p>
            <a:fld id="{201237DB-C58C-E74E-91F6-177D8F7B5CCD}" type="datetime1">
              <a:rPr lang="es-ES" smtClean="0"/>
              <a:t>12/9/23</a:t>
            </a:fld>
            <a:endParaRPr lang="es-ES"/>
          </a:p>
        </p:txBody>
      </p:sp>
      <p:sp>
        <p:nvSpPr>
          <p:cNvPr id="3" name="Marcador de pie de página 2">
            <a:extLst>
              <a:ext uri="{FF2B5EF4-FFF2-40B4-BE49-F238E27FC236}">
                <a16:creationId xmlns:a16="http://schemas.microsoft.com/office/drawing/2014/main" id="{135256DD-1060-A7AE-9655-123194A34D86}"/>
              </a:ext>
            </a:extLst>
          </p:cNvPr>
          <p:cNvSpPr>
            <a:spLocks noGrp="1"/>
          </p:cNvSpPr>
          <p:nvPr>
            <p:ph type="ftr" sz="quarter" idx="11"/>
          </p:nvPr>
        </p:nvSpPr>
        <p:spPr/>
        <p:txBody>
          <a:bodyPr/>
          <a:lstStyle/>
          <a:p>
            <a:r>
              <a:rPr lang="es-ES"/>
              <a:t>INTRODUCCIÓ ALS SGBD</a:t>
            </a:r>
          </a:p>
        </p:txBody>
      </p:sp>
      <p:sp>
        <p:nvSpPr>
          <p:cNvPr id="4" name="Marcador de número de diapositiva 3">
            <a:extLst>
              <a:ext uri="{FF2B5EF4-FFF2-40B4-BE49-F238E27FC236}">
                <a16:creationId xmlns:a16="http://schemas.microsoft.com/office/drawing/2014/main" id="{CF3E7775-1011-58DB-058E-AB3201701B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4783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E9F7C-EA12-C7A5-3F6B-FBEF5B771D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612C777-A10F-6889-D3E4-5579970E4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9B9A80E-01DE-0C66-FA11-D212916DB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5E5F8D-D1A7-8A03-035B-1B46609F236E}"/>
              </a:ext>
            </a:extLst>
          </p:cNvPr>
          <p:cNvSpPr>
            <a:spLocks noGrp="1"/>
          </p:cNvSpPr>
          <p:nvPr>
            <p:ph type="dt" sz="half" idx="10"/>
          </p:nvPr>
        </p:nvSpPr>
        <p:spPr/>
        <p:txBody>
          <a:bodyPr/>
          <a:lstStyle/>
          <a:p>
            <a:fld id="{CC12CA40-5460-4F49-8862-94B52B61A8D7}" type="datetime1">
              <a:rPr lang="es-ES" smtClean="0"/>
              <a:t>12/9/23</a:t>
            </a:fld>
            <a:endParaRPr lang="es-ES"/>
          </a:p>
        </p:txBody>
      </p:sp>
      <p:sp>
        <p:nvSpPr>
          <p:cNvPr id="6" name="Marcador de pie de página 5">
            <a:extLst>
              <a:ext uri="{FF2B5EF4-FFF2-40B4-BE49-F238E27FC236}">
                <a16:creationId xmlns:a16="http://schemas.microsoft.com/office/drawing/2014/main" id="{06CC0874-7692-CD08-AEFF-6F25B341A86E}"/>
              </a:ext>
            </a:extLst>
          </p:cNvPr>
          <p:cNvSpPr>
            <a:spLocks noGrp="1"/>
          </p:cNvSpPr>
          <p:nvPr>
            <p:ph type="ftr" sz="quarter" idx="11"/>
          </p:nvPr>
        </p:nvSpPr>
        <p:spPr/>
        <p:txBody>
          <a:bodyPr/>
          <a:lstStyle/>
          <a:p>
            <a:r>
              <a:rPr lang="es-ES"/>
              <a:t>INTRODUCCIÓ ALS SGBD</a:t>
            </a:r>
          </a:p>
        </p:txBody>
      </p:sp>
      <p:sp>
        <p:nvSpPr>
          <p:cNvPr id="7" name="Marcador de número de diapositiva 6">
            <a:extLst>
              <a:ext uri="{FF2B5EF4-FFF2-40B4-BE49-F238E27FC236}">
                <a16:creationId xmlns:a16="http://schemas.microsoft.com/office/drawing/2014/main" id="{C895E021-C1AE-958D-E15F-1A1A6BD6B2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94779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F0313-ED02-505F-C4FC-BBFBEF662B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646CE22-32C2-58B1-5C93-BC03519D5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F691A89-9DC8-36DE-5E5B-39AAD9E4B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A946B67-080D-3B63-AB85-C1FB64141A85}"/>
              </a:ext>
            </a:extLst>
          </p:cNvPr>
          <p:cNvSpPr>
            <a:spLocks noGrp="1"/>
          </p:cNvSpPr>
          <p:nvPr>
            <p:ph type="dt" sz="half" idx="10"/>
          </p:nvPr>
        </p:nvSpPr>
        <p:spPr/>
        <p:txBody>
          <a:bodyPr/>
          <a:lstStyle/>
          <a:p>
            <a:fld id="{2C548B0B-58E1-DA43-83E8-67C9C54CDC6D}" type="datetime1">
              <a:rPr lang="es-ES" smtClean="0"/>
              <a:t>12/9/23</a:t>
            </a:fld>
            <a:endParaRPr lang="es-ES"/>
          </a:p>
        </p:txBody>
      </p:sp>
      <p:sp>
        <p:nvSpPr>
          <p:cNvPr id="6" name="Marcador de pie de página 5">
            <a:extLst>
              <a:ext uri="{FF2B5EF4-FFF2-40B4-BE49-F238E27FC236}">
                <a16:creationId xmlns:a16="http://schemas.microsoft.com/office/drawing/2014/main" id="{DF2825A4-9EB3-00D0-9FDF-B22B4E4BBC5F}"/>
              </a:ext>
            </a:extLst>
          </p:cNvPr>
          <p:cNvSpPr>
            <a:spLocks noGrp="1"/>
          </p:cNvSpPr>
          <p:nvPr>
            <p:ph type="ftr" sz="quarter" idx="11"/>
          </p:nvPr>
        </p:nvSpPr>
        <p:spPr/>
        <p:txBody>
          <a:bodyPr/>
          <a:lstStyle/>
          <a:p>
            <a:r>
              <a:rPr lang="en-US"/>
              <a:t>INTRODUCCIÓ ALS SGBD</a:t>
            </a:r>
            <a:endParaRPr lang="en-US" dirty="0"/>
          </a:p>
        </p:txBody>
      </p:sp>
      <p:sp>
        <p:nvSpPr>
          <p:cNvPr id="7" name="Marcador de número de diapositiva 6">
            <a:extLst>
              <a:ext uri="{FF2B5EF4-FFF2-40B4-BE49-F238E27FC236}">
                <a16:creationId xmlns:a16="http://schemas.microsoft.com/office/drawing/2014/main" id="{F2EF8A78-8A22-42A7-3C85-9516F21854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60459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redondeado 8">
            <a:extLst>
              <a:ext uri="{FF2B5EF4-FFF2-40B4-BE49-F238E27FC236}">
                <a16:creationId xmlns:a16="http://schemas.microsoft.com/office/drawing/2014/main" id="{242BE4E8-77AD-A734-EE45-4A38C9BA86AF}"/>
              </a:ext>
            </a:extLst>
          </p:cNvPr>
          <p:cNvSpPr/>
          <p:nvPr userDrawn="1"/>
        </p:nvSpPr>
        <p:spPr>
          <a:xfrm>
            <a:off x="-94129" y="6176962"/>
            <a:ext cx="12398188" cy="808831"/>
          </a:xfrm>
          <a:prstGeom prst="round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título 1">
            <a:extLst>
              <a:ext uri="{FF2B5EF4-FFF2-40B4-BE49-F238E27FC236}">
                <a16:creationId xmlns:a16="http://schemas.microsoft.com/office/drawing/2014/main" id="{DC186AA9-4AAB-8D45-F712-AEFC5E729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4485078-6C97-235A-773F-CDE68F7BE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665C4E-A771-4D12-9E35-CF9C35C3A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7BDEE-FD2A-ED4F-A915-539E593D8696}" type="datetime1">
              <a:rPr lang="es-ES" smtClean="0"/>
              <a:t>12/9/23</a:t>
            </a:fld>
            <a:endParaRPr lang="es-ES"/>
          </a:p>
        </p:txBody>
      </p:sp>
      <p:sp>
        <p:nvSpPr>
          <p:cNvPr id="5" name="Marcador de pie de página 4">
            <a:extLst>
              <a:ext uri="{FF2B5EF4-FFF2-40B4-BE49-F238E27FC236}">
                <a16:creationId xmlns:a16="http://schemas.microsoft.com/office/drawing/2014/main" id="{0BB7FCF8-6EB2-AC99-E8DE-431AAB8111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INTRODUCCIÓ ALS SGBD</a:t>
            </a:r>
          </a:p>
        </p:txBody>
      </p:sp>
      <p:sp>
        <p:nvSpPr>
          <p:cNvPr id="6" name="Marcador de número de diapositiva 5">
            <a:extLst>
              <a:ext uri="{FF2B5EF4-FFF2-40B4-BE49-F238E27FC236}">
                <a16:creationId xmlns:a16="http://schemas.microsoft.com/office/drawing/2014/main" id="{9262AB6A-8799-DC83-3C54-B2EB31D4C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855714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6"/>
          <p:cNvSpPr txBox="1"/>
          <p:nvPr/>
        </p:nvSpPr>
        <p:spPr>
          <a:xfrm>
            <a:off x="1148588" y="4639564"/>
            <a:ext cx="4107900" cy="911400"/>
          </a:xfrm>
          <a:prstGeom prst="rect">
            <a:avLst/>
          </a:prstGeom>
          <a:noFill/>
          <a:ln>
            <a:noFill/>
          </a:ln>
        </p:spPr>
        <p:txBody>
          <a:bodyPr spcFirstLastPara="1" wrap="square" lIns="0" tIns="121900" rIns="0" bIns="0" anchor="t" anchorCtr="0">
            <a:spAutoFit/>
          </a:bodyPr>
          <a:lstStyle/>
          <a:p>
            <a:pPr marL="12700" marR="0" lvl="0" indent="0" algn="l" rtl="0">
              <a:lnSpc>
                <a:spcPct val="100000"/>
              </a:lnSpc>
              <a:spcBef>
                <a:spcPts val="0"/>
              </a:spcBef>
              <a:spcAft>
                <a:spcPts val="0"/>
              </a:spcAft>
              <a:buNone/>
            </a:pPr>
            <a:r>
              <a:rPr lang="en-US" sz="2200">
                <a:solidFill>
                  <a:srgbClr val="FFFFFF"/>
                </a:solidFill>
                <a:latin typeface="Trebuchet MS"/>
                <a:ea typeface="Trebuchet MS"/>
                <a:cs typeface="Trebuchet MS"/>
                <a:sym typeface="Trebuchet MS"/>
              </a:rPr>
              <a:t>Aplicacions ofimàtiques</a:t>
            </a:r>
            <a:endParaRPr sz="2200">
              <a:solidFill>
                <a:srgbClr val="FFFFFF"/>
              </a:solidFill>
              <a:latin typeface="Trebuchet MS"/>
              <a:ea typeface="Trebuchet MS"/>
              <a:cs typeface="Trebuchet MS"/>
              <a:sym typeface="Trebuchet MS"/>
            </a:endParaRPr>
          </a:p>
          <a:p>
            <a:pPr marL="0" marR="0" lvl="0" indent="0" algn="l" rtl="0">
              <a:lnSpc>
                <a:spcPct val="100000"/>
              </a:lnSpc>
              <a:spcBef>
                <a:spcPts val="865"/>
              </a:spcBef>
              <a:spcAft>
                <a:spcPts val="0"/>
              </a:spcAft>
              <a:buNone/>
            </a:pPr>
            <a:endParaRPr sz="2200">
              <a:latin typeface="Trebuchet MS"/>
              <a:ea typeface="Trebuchet MS"/>
              <a:cs typeface="Trebuchet MS"/>
              <a:sym typeface="Trebuchet MS"/>
            </a:endParaRPr>
          </a:p>
        </p:txBody>
      </p:sp>
      <p:sp>
        <p:nvSpPr>
          <p:cNvPr id="75" name="Google Shape;75;p16"/>
          <p:cNvSpPr txBox="1">
            <a:spLocks noGrp="1"/>
          </p:cNvSpPr>
          <p:nvPr>
            <p:ph type="title"/>
          </p:nvPr>
        </p:nvSpPr>
        <p:spPr>
          <a:xfrm>
            <a:off x="363072" y="365125"/>
            <a:ext cx="6902926" cy="5914651"/>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ca-ES" sz="5400" noProof="0" dirty="0"/>
              <a:t>INTRODUCCIÓ ALS SISTEMES DE GESTIÓ DE BASE DE DADES</a:t>
            </a:r>
          </a:p>
        </p:txBody>
      </p:sp>
      <p:grpSp>
        <p:nvGrpSpPr>
          <p:cNvPr id="5" name="Google Shape;229;p29">
            <a:extLst>
              <a:ext uri="{FF2B5EF4-FFF2-40B4-BE49-F238E27FC236}">
                <a16:creationId xmlns:a16="http://schemas.microsoft.com/office/drawing/2014/main" id="{1816FBB7-307A-B5B0-A06D-E08E12CF6B0A}"/>
              </a:ext>
            </a:extLst>
          </p:cNvPr>
          <p:cNvGrpSpPr/>
          <p:nvPr/>
        </p:nvGrpSpPr>
        <p:grpSpPr>
          <a:xfrm>
            <a:off x="7576385" y="1592448"/>
            <a:ext cx="3725378" cy="3047116"/>
            <a:chOff x="1116977" y="888139"/>
            <a:chExt cx="3277651" cy="2680904"/>
          </a:xfrm>
        </p:grpSpPr>
        <p:sp>
          <p:nvSpPr>
            <p:cNvPr id="6" name="Google Shape;230;p29">
              <a:extLst>
                <a:ext uri="{FF2B5EF4-FFF2-40B4-BE49-F238E27FC236}">
                  <a16:creationId xmlns:a16="http://schemas.microsoft.com/office/drawing/2014/main" id="{082C987D-A972-4024-0A7C-9E6486CDBBE1}"/>
                </a:ext>
              </a:extLst>
            </p:cNvPr>
            <p:cNvSpPr/>
            <p:nvPr/>
          </p:nvSpPr>
          <p:spPr>
            <a:xfrm>
              <a:off x="3803188" y="1627086"/>
              <a:ext cx="591440" cy="590801"/>
            </a:xfrm>
            <a:custGeom>
              <a:avLst/>
              <a:gdLst/>
              <a:ahLst/>
              <a:cxnLst/>
              <a:rect l="l" t="t" r="r" b="b"/>
              <a:pathLst>
                <a:path w="9613" h="9603" fill="none" extrusionOk="0">
                  <a:moveTo>
                    <a:pt x="7487" y="1270"/>
                  </a:moveTo>
                  <a:lnTo>
                    <a:pt x="6926" y="1777"/>
                  </a:lnTo>
                  <a:cubicBezTo>
                    <a:pt x="6905" y="1798"/>
                    <a:pt x="6895" y="1809"/>
                    <a:pt x="6884" y="1830"/>
                  </a:cubicBezTo>
                  <a:cubicBezTo>
                    <a:pt x="6525" y="1587"/>
                    <a:pt x="6144" y="1407"/>
                    <a:pt x="5742" y="1301"/>
                  </a:cubicBezTo>
                  <a:cubicBezTo>
                    <a:pt x="5742" y="1280"/>
                    <a:pt x="5742" y="1248"/>
                    <a:pt x="5753" y="1227"/>
                  </a:cubicBezTo>
                  <a:lnTo>
                    <a:pt x="5774" y="477"/>
                  </a:lnTo>
                  <a:cubicBezTo>
                    <a:pt x="5784" y="244"/>
                    <a:pt x="5605" y="43"/>
                    <a:pt x="5372" y="32"/>
                  </a:cubicBezTo>
                  <a:lnTo>
                    <a:pt x="4621" y="11"/>
                  </a:lnTo>
                  <a:cubicBezTo>
                    <a:pt x="4389" y="1"/>
                    <a:pt x="4188" y="180"/>
                    <a:pt x="4177" y="413"/>
                  </a:cubicBezTo>
                  <a:lnTo>
                    <a:pt x="4145" y="1164"/>
                  </a:lnTo>
                  <a:cubicBezTo>
                    <a:pt x="4145" y="1196"/>
                    <a:pt x="4145" y="1217"/>
                    <a:pt x="4156" y="1238"/>
                  </a:cubicBezTo>
                  <a:cubicBezTo>
                    <a:pt x="3754" y="1312"/>
                    <a:pt x="3363" y="1449"/>
                    <a:pt x="3003" y="1661"/>
                  </a:cubicBezTo>
                  <a:cubicBezTo>
                    <a:pt x="2993" y="1640"/>
                    <a:pt x="2972" y="1619"/>
                    <a:pt x="2961" y="1597"/>
                  </a:cubicBezTo>
                  <a:lnTo>
                    <a:pt x="2454" y="1048"/>
                  </a:lnTo>
                  <a:cubicBezTo>
                    <a:pt x="2295" y="878"/>
                    <a:pt x="2020" y="868"/>
                    <a:pt x="1851" y="1016"/>
                  </a:cubicBezTo>
                  <a:lnTo>
                    <a:pt x="1301" y="1523"/>
                  </a:lnTo>
                  <a:cubicBezTo>
                    <a:pt x="1121" y="1682"/>
                    <a:pt x="1111" y="1957"/>
                    <a:pt x="1269" y="2126"/>
                  </a:cubicBezTo>
                  <a:lnTo>
                    <a:pt x="1777" y="2676"/>
                  </a:lnTo>
                  <a:cubicBezTo>
                    <a:pt x="1798" y="2697"/>
                    <a:pt x="1819" y="2718"/>
                    <a:pt x="1830" y="2729"/>
                  </a:cubicBezTo>
                  <a:cubicBezTo>
                    <a:pt x="1586" y="3078"/>
                    <a:pt x="1417" y="3469"/>
                    <a:pt x="1301" y="3871"/>
                  </a:cubicBezTo>
                  <a:cubicBezTo>
                    <a:pt x="1280" y="3871"/>
                    <a:pt x="1259" y="3860"/>
                    <a:pt x="1227" y="3860"/>
                  </a:cubicBezTo>
                  <a:lnTo>
                    <a:pt x="476" y="3829"/>
                  </a:lnTo>
                  <a:cubicBezTo>
                    <a:pt x="370" y="3829"/>
                    <a:pt x="265" y="3871"/>
                    <a:pt x="180" y="3945"/>
                  </a:cubicBezTo>
                  <a:lnTo>
                    <a:pt x="180" y="3945"/>
                  </a:lnTo>
                  <a:cubicBezTo>
                    <a:pt x="95" y="4019"/>
                    <a:pt x="43" y="4125"/>
                    <a:pt x="43" y="4241"/>
                  </a:cubicBezTo>
                  <a:lnTo>
                    <a:pt x="11" y="4992"/>
                  </a:lnTo>
                  <a:lnTo>
                    <a:pt x="11" y="4992"/>
                  </a:lnTo>
                  <a:cubicBezTo>
                    <a:pt x="0" y="5224"/>
                    <a:pt x="180" y="5425"/>
                    <a:pt x="423" y="5425"/>
                  </a:cubicBezTo>
                  <a:lnTo>
                    <a:pt x="1174" y="5457"/>
                  </a:lnTo>
                  <a:cubicBezTo>
                    <a:pt x="1195" y="5457"/>
                    <a:pt x="1216" y="5457"/>
                    <a:pt x="1248" y="5457"/>
                  </a:cubicBezTo>
                  <a:cubicBezTo>
                    <a:pt x="1312" y="5859"/>
                    <a:pt x="1460" y="6240"/>
                    <a:pt x="1660" y="6610"/>
                  </a:cubicBezTo>
                  <a:cubicBezTo>
                    <a:pt x="1639" y="6620"/>
                    <a:pt x="1629" y="6631"/>
                    <a:pt x="1608" y="6652"/>
                  </a:cubicBezTo>
                  <a:lnTo>
                    <a:pt x="1047" y="7159"/>
                  </a:lnTo>
                  <a:cubicBezTo>
                    <a:pt x="878" y="7318"/>
                    <a:pt x="867" y="7582"/>
                    <a:pt x="1026" y="7762"/>
                  </a:cubicBezTo>
                  <a:lnTo>
                    <a:pt x="1534" y="8312"/>
                  </a:lnTo>
                  <a:cubicBezTo>
                    <a:pt x="1692" y="8481"/>
                    <a:pt x="1957" y="8492"/>
                    <a:pt x="2136" y="8344"/>
                  </a:cubicBezTo>
                  <a:lnTo>
                    <a:pt x="2686" y="7836"/>
                  </a:lnTo>
                  <a:cubicBezTo>
                    <a:pt x="2707" y="7815"/>
                    <a:pt x="2718" y="7794"/>
                    <a:pt x="2739" y="7773"/>
                  </a:cubicBezTo>
                  <a:cubicBezTo>
                    <a:pt x="3088" y="8027"/>
                    <a:pt x="3469" y="8196"/>
                    <a:pt x="3881" y="8302"/>
                  </a:cubicBezTo>
                  <a:cubicBezTo>
                    <a:pt x="3870" y="8333"/>
                    <a:pt x="3870" y="8354"/>
                    <a:pt x="3870" y="8376"/>
                  </a:cubicBezTo>
                  <a:lnTo>
                    <a:pt x="3839" y="9126"/>
                  </a:lnTo>
                  <a:cubicBezTo>
                    <a:pt x="3828" y="9243"/>
                    <a:pt x="3870" y="9348"/>
                    <a:pt x="3945" y="9433"/>
                  </a:cubicBezTo>
                  <a:cubicBezTo>
                    <a:pt x="4029" y="9518"/>
                    <a:pt x="4135" y="9560"/>
                    <a:pt x="4241" y="9570"/>
                  </a:cubicBezTo>
                  <a:lnTo>
                    <a:pt x="4991" y="9602"/>
                  </a:lnTo>
                  <a:lnTo>
                    <a:pt x="4991" y="9602"/>
                  </a:lnTo>
                  <a:cubicBezTo>
                    <a:pt x="5108" y="9602"/>
                    <a:pt x="5213" y="9560"/>
                    <a:pt x="5298" y="9486"/>
                  </a:cubicBezTo>
                  <a:cubicBezTo>
                    <a:pt x="5383" y="9412"/>
                    <a:pt x="5435" y="9306"/>
                    <a:pt x="5435" y="9190"/>
                  </a:cubicBezTo>
                  <a:lnTo>
                    <a:pt x="5467" y="8439"/>
                  </a:lnTo>
                  <a:cubicBezTo>
                    <a:pt x="5467" y="8418"/>
                    <a:pt x="5467" y="8386"/>
                    <a:pt x="5457" y="8365"/>
                  </a:cubicBezTo>
                  <a:cubicBezTo>
                    <a:pt x="5858" y="8291"/>
                    <a:pt x="6250" y="8153"/>
                    <a:pt x="6609" y="7953"/>
                  </a:cubicBezTo>
                  <a:cubicBezTo>
                    <a:pt x="6620" y="7963"/>
                    <a:pt x="6641" y="7984"/>
                    <a:pt x="6652" y="8005"/>
                  </a:cubicBezTo>
                  <a:lnTo>
                    <a:pt x="7159" y="8555"/>
                  </a:lnTo>
                  <a:cubicBezTo>
                    <a:pt x="7318" y="8735"/>
                    <a:pt x="7593" y="8746"/>
                    <a:pt x="7762" y="8587"/>
                  </a:cubicBezTo>
                  <a:lnTo>
                    <a:pt x="8312" y="8079"/>
                  </a:lnTo>
                  <a:cubicBezTo>
                    <a:pt x="8491" y="7921"/>
                    <a:pt x="8502" y="7656"/>
                    <a:pt x="8343" y="7477"/>
                  </a:cubicBezTo>
                  <a:lnTo>
                    <a:pt x="7836" y="6927"/>
                  </a:lnTo>
                  <a:cubicBezTo>
                    <a:pt x="7815" y="6906"/>
                    <a:pt x="7804" y="6895"/>
                    <a:pt x="7783" y="6874"/>
                  </a:cubicBezTo>
                  <a:cubicBezTo>
                    <a:pt x="8026" y="6525"/>
                    <a:pt x="8206" y="6134"/>
                    <a:pt x="8312" y="5732"/>
                  </a:cubicBezTo>
                  <a:cubicBezTo>
                    <a:pt x="8333" y="5743"/>
                    <a:pt x="8354" y="5743"/>
                    <a:pt x="8386" y="5743"/>
                  </a:cubicBezTo>
                  <a:lnTo>
                    <a:pt x="9137" y="5774"/>
                  </a:lnTo>
                  <a:cubicBezTo>
                    <a:pt x="9253" y="5774"/>
                    <a:pt x="9359" y="5732"/>
                    <a:pt x="9433" y="5669"/>
                  </a:cubicBezTo>
                  <a:cubicBezTo>
                    <a:pt x="9517" y="5595"/>
                    <a:pt x="9570" y="5489"/>
                    <a:pt x="9570" y="5372"/>
                  </a:cubicBezTo>
                  <a:lnTo>
                    <a:pt x="9602" y="4622"/>
                  </a:lnTo>
                  <a:cubicBezTo>
                    <a:pt x="9612" y="4378"/>
                    <a:pt x="9433" y="4188"/>
                    <a:pt x="9200" y="4178"/>
                  </a:cubicBezTo>
                  <a:lnTo>
                    <a:pt x="8449" y="4146"/>
                  </a:lnTo>
                  <a:cubicBezTo>
                    <a:pt x="8417" y="4146"/>
                    <a:pt x="8396" y="4146"/>
                    <a:pt x="8375" y="4156"/>
                  </a:cubicBezTo>
                  <a:cubicBezTo>
                    <a:pt x="8301" y="3755"/>
                    <a:pt x="8164" y="3363"/>
                    <a:pt x="7952" y="3004"/>
                  </a:cubicBezTo>
                  <a:cubicBezTo>
                    <a:pt x="7973" y="2993"/>
                    <a:pt x="7994" y="2972"/>
                    <a:pt x="8005" y="2962"/>
                  </a:cubicBezTo>
                  <a:lnTo>
                    <a:pt x="8565" y="2454"/>
                  </a:lnTo>
                  <a:cubicBezTo>
                    <a:pt x="8735" y="2295"/>
                    <a:pt x="8745" y="2020"/>
                    <a:pt x="8587" y="1851"/>
                  </a:cubicBezTo>
                  <a:lnTo>
                    <a:pt x="8079" y="1301"/>
                  </a:lnTo>
                  <a:cubicBezTo>
                    <a:pt x="7920" y="1122"/>
                    <a:pt x="7656" y="1111"/>
                    <a:pt x="7487" y="1270"/>
                  </a:cubicBezTo>
                  <a:close/>
                  <a:moveTo>
                    <a:pt x="6155" y="6271"/>
                  </a:moveTo>
                  <a:cubicBezTo>
                    <a:pt x="5340" y="7011"/>
                    <a:pt x="4082" y="6959"/>
                    <a:pt x="3342" y="6155"/>
                  </a:cubicBezTo>
                  <a:cubicBezTo>
                    <a:pt x="2591" y="5341"/>
                    <a:pt x="2654" y="4082"/>
                    <a:pt x="3458" y="3332"/>
                  </a:cubicBezTo>
                  <a:cubicBezTo>
                    <a:pt x="4272" y="2591"/>
                    <a:pt x="5531" y="2655"/>
                    <a:pt x="6271" y="3458"/>
                  </a:cubicBezTo>
                  <a:cubicBezTo>
                    <a:pt x="7022" y="4273"/>
                    <a:pt x="6958" y="5531"/>
                    <a:pt x="6155" y="6271"/>
                  </a:cubicBezTo>
                  <a:close/>
                </a:path>
              </a:pathLst>
            </a:custGeom>
            <a:noFill/>
            <a:ln w="9525" cap="flat" cmpd="sng">
              <a:solidFill>
                <a:schemeClr val="dk1"/>
              </a:solidFill>
              <a:prstDash val="solid"/>
              <a:miter lim="105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1;p29">
              <a:extLst>
                <a:ext uri="{FF2B5EF4-FFF2-40B4-BE49-F238E27FC236}">
                  <a16:creationId xmlns:a16="http://schemas.microsoft.com/office/drawing/2014/main" id="{CC87D370-FDEF-AC6A-62D6-F037A4029295}"/>
                </a:ext>
              </a:extLst>
            </p:cNvPr>
            <p:cNvSpPr/>
            <p:nvPr/>
          </p:nvSpPr>
          <p:spPr>
            <a:xfrm>
              <a:off x="1116977" y="2491661"/>
              <a:ext cx="887498" cy="887462"/>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p29">
              <a:extLst>
                <a:ext uri="{FF2B5EF4-FFF2-40B4-BE49-F238E27FC236}">
                  <a16:creationId xmlns:a16="http://schemas.microsoft.com/office/drawing/2014/main" id="{706BAB47-475C-740A-9FCC-31966E6C376E}"/>
                </a:ext>
              </a:extLst>
            </p:cNvPr>
            <p:cNvSpPr/>
            <p:nvPr/>
          </p:nvSpPr>
          <p:spPr>
            <a:xfrm>
              <a:off x="2376517" y="3171547"/>
              <a:ext cx="748267" cy="358492"/>
            </a:xfrm>
            <a:custGeom>
              <a:avLst/>
              <a:gdLst/>
              <a:ahLst/>
              <a:cxnLst/>
              <a:rect l="l" t="t" r="r" b="b"/>
              <a:pathLst>
                <a:path w="12162" h="5827" extrusionOk="0">
                  <a:moveTo>
                    <a:pt x="1" y="0"/>
                  </a:moveTo>
                  <a:lnTo>
                    <a:pt x="1" y="5827"/>
                  </a:lnTo>
                  <a:lnTo>
                    <a:pt x="12161" y="5827"/>
                  </a:lnTo>
                  <a:lnTo>
                    <a:pt x="1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3;p29">
              <a:extLst>
                <a:ext uri="{FF2B5EF4-FFF2-40B4-BE49-F238E27FC236}">
                  <a16:creationId xmlns:a16="http://schemas.microsoft.com/office/drawing/2014/main" id="{21C2DD23-2FCF-7121-8413-697FADCAAFCE}"/>
                </a:ext>
              </a:extLst>
            </p:cNvPr>
            <p:cNvSpPr/>
            <p:nvPr/>
          </p:nvSpPr>
          <p:spPr>
            <a:xfrm>
              <a:off x="1507968" y="1383764"/>
              <a:ext cx="2485302" cy="1823588"/>
            </a:xfrm>
            <a:custGeom>
              <a:avLst/>
              <a:gdLst/>
              <a:ahLst/>
              <a:cxnLst/>
              <a:rect l="l" t="t" r="r" b="b"/>
              <a:pathLst>
                <a:path w="40395" h="29641" extrusionOk="0">
                  <a:moveTo>
                    <a:pt x="1545" y="1"/>
                  </a:moveTo>
                  <a:cubicBezTo>
                    <a:pt x="699" y="1"/>
                    <a:pt x="1" y="699"/>
                    <a:pt x="1" y="1545"/>
                  </a:cubicBezTo>
                  <a:lnTo>
                    <a:pt x="1" y="28097"/>
                  </a:lnTo>
                  <a:cubicBezTo>
                    <a:pt x="1" y="28943"/>
                    <a:pt x="699" y="29641"/>
                    <a:pt x="1545" y="29641"/>
                  </a:cubicBezTo>
                  <a:lnTo>
                    <a:pt x="38840" y="29641"/>
                  </a:lnTo>
                  <a:cubicBezTo>
                    <a:pt x="39697" y="29641"/>
                    <a:pt x="40395" y="28943"/>
                    <a:pt x="40395" y="28097"/>
                  </a:cubicBezTo>
                  <a:lnTo>
                    <a:pt x="40395" y="1545"/>
                  </a:lnTo>
                  <a:cubicBezTo>
                    <a:pt x="40395" y="699"/>
                    <a:pt x="39697" y="1"/>
                    <a:pt x="38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4;p29">
              <a:extLst>
                <a:ext uri="{FF2B5EF4-FFF2-40B4-BE49-F238E27FC236}">
                  <a16:creationId xmlns:a16="http://schemas.microsoft.com/office/drawing/2014/main" id="{33BDF822-2037-9B9A-19FA-686C27C73E48}"/>
                </a:ext>
              </a:extLst>
            </p:cNvPr>
            <p:cNvSpPr/>
            <p:nvPr/>
          </p:nvSpPr>
          <p:spPr>
            <a:xfrm>
              <a:off x="2697923" y="3043334"/>
              <a:ext cx="97640" cy="97698"/>
            </a:xfrm>
            <a:custGeom>
              <a:avLst/>
              <a:gdLst/>
              <a:ahLst/>
              <a:cxnLst/>
              <a:rect l="l" t="t" r="r" b="b"/>
              <a:pathLst>
                <a:path w="1587" h="1588" extrusionOk="0">
                  <a:moveTo>
                    <a:pt x="793" y="1"/>
                  </a:moveTo>
                  <a:cubicBezTo>
                    <a:pt x="349" y="1"/>
                    <a:pt x="0" y="360"/>
                    <a:pt x="0" y="794"/>
                  </a:cubicBezTo>
                  <a:cubicBezTo>
                    <a:pt x="0" y="1228"/>
                    <a:pt x="349" y="1587"/>
                    <a:pt x="793" y="1587"/>
                  </a:cubicBezTo>
                  <a:cubicBezTo>
                    <a:pt x="1227" y="1587"/>
                    <a:pt x="1586" y="1228"/>
                    <a:pt x="1586" y="794"/>
                  </a:cubicBezTo>
                  <a:cubicBezTo>
                    <a:pt x="1586" y="360"/>
                    <a:pt x="1227"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p29">
              <a:extLst>
                <a:ext uri="{FF2B5EF4-FFF2-40B4-BE49-F238E27FC236}">
                  <a16:creationId xmlns:a16="http://schemas.microsoft.com/office/drawing/2014/main" id="{439ADE72-E1A3-9665-7053-DD291C92284B}"/>
                </a:ext>
              </a:extLst>
            </p:cNvPr>
            <p:cNvSpPr/>
            <p:nvPr/>
          </p:nvSpPr>
          <p:spPr>
            <a:xfrm>
              <a:off x="1537931" y="1415694"/>
              <a:ext cx="2425439" cy="1569193"/>
            </a:xfrm>
            <a:custGeom>
              <a:avLst/>
              <a:gdLst/>
              <a:ahLst/>
              <a:cxnLst/>
              <a:rect l="l" t="t" r="r" b="b"/>
              <a:pathLst>
                <a:path w="39422" h="25506" extrusionOk="0">
                  <a:moveTo>
                    <a:pt x="1280" y="0"/>
                  </a:moveTo>
                  <a:cubicBezTo>
                    <a:pt x="571" y="0"/>
                    <a:pt x="0" y="592"/>
                    <a:pt x="0" y="1322"/>
                  </a:cubicBezTo>
                  <a:lnTo>
                    <a:pt x="0" y="25505"/>
                  </a:lnTo>
                  <a:lnTo>
                    <a:pt x="39421" y="25505"/>
                  </a:lnTo>
                  <a:lnTo>
                    <a:pt x="39421" y="1322"/>
                  </a:lnTo>
                  <a:cubicBezTo>
                    <a:pt x="39421" y="592"/>
                    <a:pt x="38840" y="0"/>
                    <a:pt x="38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6;p29">
              <a:extLst>
                <a:ext uri="{FF2B5EF4-FFF2-40B4-BE49-F238E27FC236}">
                  <a16:creationId xmlns:a16="http://schemas.microsoft.com/office/drawing/2014/main" id="{DDB719BE-F8DB-4B49-5B4F-62CD04B40D04}"/>
                </a:ext>
              </a:extLst>
            </p:cNvPr>
            <p:cNvSpPr/>
            <p:nvPr/>
          </p:nvSpPr>
          <p:spPr>
            <a:xfrm>
              <a:off x="2229472" y="3491587"/>
              <a:ext cx="1042295" cy="77457"/>
            </a:xfrm>
            <a:custGeom>
              <a:avLst/>
              <a:gdLst/>
              <a:ahLst/>
              <a:cxnLst/>
              <a:rect l="l" t="t" r="r" b="b"/>
              <a:pathLst>
                <a:path w="16941" h="1259" extrusionOk="0">
                  <a:moveTo>
                    <a:pt x="1217" y="1"/>
                  </a:moveTo>
                  <a:cubicBezTo>
                    <a:pt x="540" y="1"/>
                    <a:pt x="1" y="540"/>
                    <a:pt x="1" y="1217"/>
                  </a:cubicBezTo>
                  <a:lnTo>
                    <a:pt x="1" y="1259"/>
                  </a:lnTo>
                  <a:lnTo>
                    <a:pt x="16941" y="1259"/>
                  </a:lnTo>
                  <a:lnTo>
                    <a:pt x="16941" y="1217"/>
                  </a:lnTo>
                  <a:cubicBezTo>
                    <a:pt x="16941" y="540"/>
                    <a:pt x="16391" y="1"/>
                    <a:pt x="15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237;p29">
              <a:extLst>
                <a:ext uri="{FF2B5EF4-FFF2-40B4-BE49-F238E27FC236}">
                  <a16:creationId xmlns:a16="http://schemas.microsoft.com/office/drawing/2014/main" id="{73F48306-D722-2602-23B3-CD87FB0406AC}"/>
                </a:ext>
              </a:extLst>
            </p:cNvPr>
            <p:cNvGrpSpPr/>
            <p:nvPr/>
          </p:nvGrpSpPr>
          <p:grpSpPr>
            <a:xfrm>
              <a:off x="3414874" y="1872376"/>
              <a:ext cx="672099" cy="1266010"/>
              <a:chOff x="3414874" y="1872376"/>
              <a:chExt cx="672099" cy="1266010"/>
            </a:xfrm>
          </p:grpSpPr>
          <p:sp>
            <p:nvSpPr>
              <p:cNvPr id="78" name="Google Shape;238;p29">
                <a:extLst>
                  <a:ext uri="{FF2B5EF4-FFF2-40B4-BE49-F238E27FC236}">
                    <a16:creationId xmlns:a16="http://schemas.microsoft.com/office/drawing/2014/main" id="{3BACA3BB-9BF1-3E06-8BFE-EC3E614B1414}"/>
                  </a:ext>
                </a:extLst>
              </p:cNvPr>
              <p:cNvSpPr/>
              <p:nvPr/>
            </p:nvSpPr>
            <p:spPr>
              <a:xfrm>
                <a:off x="3414874" y="1872376"/>
                <a:ext cx="672099" cy="1266010"/>
              </a:xfrm>
              <a:custGeom>
                <a:avLst/>
                <a:gdLst/>
                <a:ahLst/>
                <a:cxnLst/>
                <a:rect l="l" t="t" r="r" b="b"/>
                <a:pathLst>
                  <a:path w="10924" h="20578" extrusionOk="0">
                    <a:moveTo>
                      <a:pt x="984" y="0"/>
                    </a:moveTo>
                    <a:cubicBezTo>
                      <a:pt x="444" y="0"/>
                      <a:pt x="0" y="434"/>
                      <a:pt x="0" y="973"/>
                    </a:cubicBezTo>
                    <a:lnTo>
                      <a:pt x="0" y="19605"/>
                    </a:lnTo>
                    <a:cubicBezTo>
                      <a:pt x="0" y="20144"/>
                      <a:pt x="444" y="20578"/>
                      <a:pt x="984" y="20578"/>
                    </a:cubicBezTo>
                    <a:lnTo>
                      <a:pt x="9940" y="20578"/>
                    </a:lnTo>
                    <a:cubicBezTo>
                      <a:pt x="10479" y="20578"/>
                      <a:pt x="10923" y="20144"/>
                      <a:pt x="10923" y="19605"/>
                    </a:cubicBezTo>
                    <a:lnTo>
                      <a:pt x="10923" y="973"/>
                    </a:lnTo>
                    <a:cubicBezTo>
                      <a:pt x="10923" y="434"/>
                      <a:pt x="10479" y="0"/>
                      <a:pt x="9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p29">
                <a:extLst>
                  <a:ext uri="{FF2B5EF4-FFF2-40B4-BE49-F238E27FC236}">
                    <a16:creationId xmlns:a16="http://schemas.microsoft.com/office/drawing/2014/main" id="{AF7BDF9F-551D-EBBE-42AA-A74CBA5E6DE1}"/>
                  </a:ext>
                </a:extLst>
              </p:cNvPr>
              <p:cNvSpPr/>
              <p:nvPr/>
            </p:nvSpPr>
            <p:spPr>
              <a:xfrm>
                <a:off x="3561242" y="1917903"/>
                <a:ext cx="322760" cy="20856"/>
              </a:xfrm>
              <a:custGeom>
                <a:avLst/>
                <a:gdLst/>
                <a:ahLst/>
                <a:cxnLst/>
                <a:rect l="l" t="t" r="r" b="b"/>
                <a:pathLst>
                  <a:path w="5246" h="339" extrusionOk="0">
                    <a:moveTo>
                      <a:pt x="159" y="0"/>
                    </a:moveTo>
                    <a:cubicBezTo>
                      <a:pt x="74" y="0"/>
                      <a:pt x="0" y="74"/>
                      <a:pt x="0" y="159"/>
                    </a:cubicBezTo>
                    <a:lnTo>
                      <a:pt x="0" y="180"/>
                    </a:lnTo>
                    <a:cubicBezTo>
                      <a:pt x="0" y="265"/>
                      <a:pt x="74" y="339"/>
                      <a:pt x="159" y="339"/>
                    </a:cubicBezTo>
                    <a:lnTo>
                      <a:pt x="5087" y="339"/>
                    </a:lnTo>
                    <a:cubicBezTo>
                      <a:pt x="5171" y="339"/>
                      <a:pt x="5245" y="265"/>
                      <a:pt x="5245" y="180"/>
                    </a:cubicBezTo>
                    <a:lnTo>
                      <a:pt x="5245" y="159"/>
                    </a:lnTo>
                    <a:cubicBezTo>
                      <a:pt x="5245" y="74"/>
                      <a:pt x="5171" y="0"/>
                      <a:pt x="5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p29">
                <a:extLst>
                  <a:ext uri="{FF2B5EF4-FFF2-40B4-BE49-F238E27FC236}">
                    <a16:creationId xmlns:a16="http://schemas.microsoft.com/office/drawing/2014/main" id="{CB6770A4-56DE-C246-D62F-6BBD2FD5842A}"/>
                  </a:ext>
                </a:extLst>
              </p:cNvPr>
              <p:cNvSpPr/>
              <p:nvPr/>
            </p:nvSpPr>
            <p:spPr>
              <a:xfrm>
                <a:off x="3920364" y="1917903"/>
                <a:ext cx="20242" cy="20856"/>
              </a:xfrm>
              <a:custGeom>
                <a:avLst/>
                <a:gdLst/>
                <a:ahLst/>
                <a:cxnLst/>
                <a:rect l="l" t="t" r="r" b="b"/>
                <a:pathLst>
                  <a:path w="329" h="339" extrusionOk="0">
                    <a:moveTo>
                      <a:pt x="159" y="0"/>
                    </a:moveTo>
                    <a:cubicBezTo>
                      <a:pt x="74" y="0"/>
                      <a:pt x="0" y="74"/>
                      <a:pt x="0" y="170"/>
                    </a:cubicBezTo>
                    <a:cubicBezTo>
                      <a:pt x="0" y="265"/>
                      <a:pt x="74" y="339"/>
                      <a:pt x="159" y="339"/>
                    </a:cubicBezTo>
                    <a:cubicBezTo>
                      <a:pt x="254" y="339"/>
                      <a:pt x="328" y="265"/>
                      <a:pt x="328" y="170"/>
                    </a:cubicBezTo>
                    <a:cubicBezTo>
                      <a:pt x="328" y="74"/>
                      <a:pt x="254"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1;p29">
                <a:extLst>
                  <a:ext uri="{FF2B5EF4-FFF2-40B4-BE49-F238E27FC236}">
                    <a16:creationId xmlns:a16="http://schemas.microsoft.com/office/drawing/2014/main" id="{7969FF82-B571-4704-662B-D26B44B0F0D1}"/>
                  </a:ext>
                </a:extLst>
              </p:cNvPr>
              <p:cNvSpPr/>
              <p:nvPr/>
            </p:nvSpPr>
            <p:spPr>
              <a:xfrm>
                <a:off x="3451912" y="1987484"/>
                <a:ext cx="597961" cy="366982"/>
              </a:xfrm>
              <a:custGeom>
                <a:avLst/>
                <a:gdLst/>
                <a:ahLst/>
                <a:cxnLst/>
                <a:rect l="l" t="t" r="r" b="b"/>
                <a:pathLst>
                  <a:path w="9719" h="5965" extrusionOk="0">
                    <a:moveTo>
                      <a:pt x="1" y="1"/>
                    </a:moveTo>
                    <a:lnTo>
                      <a:pt x="1" y="5965"/>
                    </a:lnTo>
                    <a:lnTo>
                      <a:pt x="9719" y="5965"/>
                    </a:lnTo>
                    <a:lnTo>
                      <a:pt x="9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2;p29">
                <a:extLst>
                  <a:ext uri="{FF2B5EF4-FFF2-40B4-BE49-F238E27FC236}">
                    <a16:creationId xmlns:a16="http://schemas.microsoft.com/office/drawing/2014/main" id="{D073AA75-C73E-B3E6-AA23-15168CBFB7F2}"/>
                  </a:ext>
                </a:extLst>
              </p:cNvPr>
              <p:cNvSpPr/>
              <p:nvPr/>
            </p:nvSpPr>
            <p:spPr>
              <a:xfrm>
                <a:off x="3517621" y="2057743"/>
                <a:ext cx="466544" cy="226464"/>
              </a:xfrm>
              <a:custGeom>
                <a:avLst/>
                <a:gdLst/>
                <a:ahLst/>
                <a:cxnLst/>
                <a:rect l="l" t="t" r="r" b="b"/>
                <a:pathLst>
                  <a:path w="7583" h="3681" extrusionOk="0">
                    <a:moveTo>
                      <a:pt x="3078" y="1"/>
                    </a:moveTo>
                    <a:lnTo>
                      <a:pt x="1" y="3681"/>
                    </a:lnTo>
                    <a:lnTo>
                      <a:pt x="7583" y="3681"/>
                    </a:lnTo>
                    <a:lnTo>
                      <a:pt x="5637" y="1354"/>
                    </a:lnTo>
                    <a:lnTo>
                      <a:pt x="4918" y="2200"/>
                    </a:lnTo>
                    <a:lnTo>
                      <a:pt x="30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3;p29">
                <a:extLst>
                  <a:ext uri="{FF2B5EF4-FFF2-40B4-BE49-F238E27FC236}">
                    <a16:creationId xmlns:a16="http://schemas.microsoft.com/office/drawing/2014/main" id="{7CC34DCA-BA55-EC89-A193-E91DEF33B1BC}"/>
                  </a:ext>
                </a:extLst>
              </p:cNvPr>
              <p:cNvSpPr/>
              <p:nvPr/>
            </p:nvSpPr>
            <p:spPr>
              <a:xfrm>
                <a:off x="3451912" y="2841048"/>
                <a:ext cx="282461" cy="165311"/>
              </a:xfrm>
              <a:custGeom>
                <a:avLst/>
                <a:gdLst/>
                <a:ahLst/>
                <a:cxnLst/>
                <a:rect l="l" t="t" r="r" b="b"/>
                <a:pathLst>
                  <a:path w="4591" h="2687" extrusionOk="0">
                    <a:moveTo>
                      <a:pt x="1" y="0"/>
                    </a:moveTo>
                    <a:lnTo>
                      <a:pt x="1" y="2686"/>
                    </a:lnTo>
                    <a:lnTo>
                      <a:pt x="4590" y="2686"/>
                    </a:lnTo>
                    <a:lnTo>
                      <a:pt x="4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4;p29">
                <a:extLst>
                  <a:ext uri="{FF2B5EF4-FFF2-40B4-BE49-F238E27FC236}">
                    <a16:creationId xmlns:a16="http://schemas.microsoft.com/office/drawing/2014/main" id="{EF5D6F1D-47AF-8474-8303-F7343B840E72}"/>
                  </a:ext>
                </a:extLst>
              </p:cNvPr>
              <p:cNvSpPr/>
              <p:nvPr/>
            </p:nvSpPr>
            <p:spPr>
              <a:xfrm>
                <a:off x="3483167" y="2865780"/>
                <a:ext cx="219952" cy="107357"/>
              </a:xfrm>
              <a:custGeom>
                <a:avLst/>
                <a:gdLst/>
                <a:ahLst/>
                <a:cxnLst/>
                <a:rect l="l" t="t" r="r" b="b"/>
                <a:pathLst>
                  <a:path w="3575" h="1745" extrusionOk="0">
                    <a:moveTo>
                      <a:pt x="1449" y="0"/>
                    </a:moveTo>
                    <a:lnTo>
                      <a:pt x="1" y="1745"/>
                    </a:lnTo>
                    <a:lnTo>
                      <a:pt x="3575" y="1745"/>
                    </a:lnTo>
                    <a:lnTo>
                      <a:pt x="2655" y="645"/>
                    </a:lnTo>
                    <a:lnTo>
                      <a:pt x="2327" y="1047"/>
                    </a:lnTo>
                    <a:lnTo>
                      <a:pt x="1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5;p29">
                <a:extLst>
                  <a:ext uri="{FF2B5EF4-FFF2-40B4-BE49-F238E27FC236}">
                    <a16:creationId xmlns:a16="http://schemas.microsoft.com/office/drawing/2014/main" id="{3A2BFA33-FCBC-269E-B0A4-7800C4C1359B}"/>
                  </a:ext>
                </a:extLst>
              </p:cNvPr>
              <p:cNvSpPr/>
              <p:nvPr/>
            </p:nvSpPr>
            <p:spPr>
              <a:xfrm>
                <a:off x="3451912" y="2448780"/>
                <a:ext cx="282461" cy="16303"/>
              </a:xfrm>
              <a:custGeom>
                <a:avLst/>
                <a:gdLst/>
                <a:ahLst/>
                <a:cxnLst/>
                <a:rect l="l" t="t" r="r" b="b"/>
                <a:pathLst>
                  <a:path w="4591" h="265" extrusionOk="0">
                    <a:moveTo>
                      <a:pt x="1" y="0"/>
                    </a:moveTo>
                    <a:lnTo>
                      <a:pt x="1" y="264"/>
                    </a:lnTo>
                    <a:lnTo>
                      <a:pt x="4590" y="264"/>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6;p29">
                <a:extLst>
                  <a:ext uri="{FF2B5EF4-FFF2-40B4-BE49-F238E27FC236}">
                    <a16:creationId xmlns:a16="http://schemas.microsoft.com/office/drawing/2014/main" id="{704341D5-457F-D364-1956-726BA67BCCBD}"/>
                  </a:ext>
                </a:extLst>
              </p:cNvPr>
              <p:cNvSpPr/>
              <p:nvPr/>
            </p:nvSpPr>
            <p:spPr>
              <a:xfrm>
                <a:off x="3451912" y="2415558"/>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7;p29">
                <a:extLst>
                  <a:ext uri="{FF2B5EF4-FFF2-40B4-BE49-F238E27FC236}">
                    <a16:creationId xmlns:a16="http://schemas.microsoft.com/office/drawing/2014/main" id="{4C5D01E4-71E6-BDD4-9A9C-7C398B946953}"/>
                  </a:ext>
                </a:extLst>
              </p:cNvPr>
              <p:cNvSpPr/>
              <p:nvPr/>
            </p:nvSpPr>
            <p:spPr>
              <a:xfrm>
                <a:off x="3451912" y="2481264"/>
                <a:ext cx="178361" cy="16365"/>
              </a:xfrm>
              <a:custGeom>
                <a:avLst/>
                <a:gdLst/>
                <a:ahLst/>
                <a:cxnLst/>
                <a:rect l="l" t="t" r="r" b="b"/>
                <a:pathLst>
                  <a:path w="2899" h="266" extrusionOk="0">
                    <a:moveTo>
                      <a:pt x="1" y="1"/>
                    </a:moveTo>
                    <a:lnTo>
                      <a:pt x="1" y="265"/>
                    </a:lnTo>
                    <a:lnTo>
                      <a:pt x="2898" y="265"/>
                    </a:ln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8;p29">
                <a:extLst>
                  <a:ext uri="{FF2B5EF4-FFF2-40B4-BE49-F238E27FC236}">
                    <a16:creationId xmlns:a16="http://schemas.microsoft.com/office/drawing/2014/main" id="{84BCCB83-9BF1-BAD8-5E69-3AD7231FBACD}"/>
                  </a:ext>
                </a:extLst>
              </p:cNvPr>
              <p:cNvSpPr/>
              <p:nvPr/>
            </p:nvSpPr>
            <p:spPr>
              <a:xfrm>
                <a:off x="3643194" y="2481264"/>
                <a:ext cx="91180" cy="16365"/>
              </a:xfrm>
              <a:custGeom>
                <a:avLst/>
                <a:gdLst/>
                <a:ahLst/>
                <a:cxnLst/>
                <a:rect l="l" t="t" r="r" b="b"/>
                <a:pathLst>
                  <a:path w="1482" h="266" extrusionOk="0">
                    <a:moveTo>
                      <a:pt x="1" y="1"/>
                    </a:moveTo>
                    <a:lnTo>
                      <a:pt x="1" y="265"/>
                    </a:lnTo>
                    <a:lnTo>
                      <a:pt x="1481" y="265"/>
                    </a:lnTo>
                    <a:lnTo>
                      <a:pt x="1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p29">
                <a:extLst>
                  <a:ext uri="{FF2B5EF4-FFF2-40B4-BE49-F238E27FC236}">
                    <a16:creationId xmlns:a16="http://schemas.microsoft.com/office/drawing/2014/main" id="{A0B64FC6-D9D4-D088-625A-60A481B8C46D}"/>
                  </a:ext>
                </a:extLst>
              </p:cNvPr>
              <p:cNvSpPr/>
              <p:nvPr/>
            </p:nvSpPr>
            <p:spPr>
              <a:xfrm>
                <a:off x="3451912" y="2513809"/>
                <a:ext cx="249915" cy="15688"/>
              </a:xfrm>
              <a:custGeom>
                <a:avLst/>
                <a:gdLst/>
                <a:ahLst/>
                <a:cxnLst/>
                <a:rect l="l" t="t" r="r" b="b"/>
                <a:pathLst>
                  <a:path w="4062" h="255" extrusionOk="0">
                    <a:moveTo>
                      <a:pt x="1" y="0"/>
                    </a:moveTo>
                    <a:lnTo>
                      <a:pt x="1" y="254"/>
                    </a:lnTo>
                    <a:lnTo>
                      <a:pt x="4061" y="254"/>
                    </a:lnTo>
                    <a:lnTo>
                      <a:pt x="4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0;p29">
                <a:extLst>
                  <a:ext uri="{FF2B5EF4-FFF2-40B4-BE49-F238E27FC236}">
                    <a16:creationId xmlns:a16="http://schemas.microsoft.com/office/drawing/2014/main" id="{6F5C38A0-A897-53FA-F73E-24007FCE6D6E}"/>
                  </a:ext>
                </a:extLst>
              </p:cNvPr>
              <p:cNvSpPr/>
              <p:nvPr/>
            </p:nvSpPr>
            <p:spPr>
              <a:xfrm>
                <a:off x="3451912" y="2546970"/>
                <a:ext cx="86627" cy="16365"/>
              </a:xfrm>
              <a:custGeom>
                <a:avLst/>
                <a:gdLst/>
                <a:ahLst/>
                <a:cxnLst/>
                <a:rect l="l" t="t" r="r" b="b"/>
                <a:pathLst>
                  <a:path w="1408" h="266" extrusionOk="0">
                    <a:moveTo>
                      <a:pt x="1" y="1"/>
                    </a:moveTo>
                    <a:lnTo>
                      <a:pt x="1" y="265"/>
                    </a:lnTo>
                    <a:lnTo>
                      <a:pt x="1407" y="265"/>
                    </a:lnTo>
                    <a:lnTo>
                      <a:pt x="1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1;p29">
                <a:extLst>
                  <a:ext uri="{FF2B5EF4-FFF2-40B4-BE49-F238E27FC236}">
                    <a16:creationId xmlns:a16="http://schemas.microsoft.com/office/drawing/2014/main" id="{DA38BBE4-AD8B-D6D7-D889-1B7043782F42}"/>
                  </a:ext>
                </a:extLst>
              </p:cNvPr>
              <p:cNvSpPr/>
              <p:nvPr/>
            </p:nvSpPr>
            <p:spPr>
              <a:xfrm>
                <a:off x="3553429" y="2546970"/>
                <a:ext cx="62509" cy="16365"/>
              </a:xfrm>
              <a:custGeom>
                <a:avLst/>
                <a:gdLst/>
                <a:ahLst/>
                <a:cxnLst/>
                <a:rect l="l" t="t" r="r" b="b"/>
                <a:pathLst>
                  <a:path w="1016" h="266" extrusionOk="0">
                    <a:moveTo>
                      <a:pt x="1" y="1"/>
                    </a:moveTo>
                    <a:lnTo>
                      <a:pt x="1" y="265"/>
                    </a:lnTo>
                    <a:lnTo>
                      <a:pt x="1016" y="265"/>
                    </a:lnTo>
                    <a:lnTo>
                      <a:pt x="1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2;p29">
                <a:extLst>
                  <a:ext uri="{FF2B5EF4-FFF2-40B4-BE49-F238E27FC236}">
                    <a16:creationId xmlns:a16="http://schemas.microsoft.com/office/drawing/2014/main" id="{EFB2EC02-FAD6-2703-3475-ED7508CB9913}"/>
                  </a:ext>
                </a:extLst>
              </p:cNvPr>
              <p:cNvSpPr/>
              <p:nvPr/>
            </p:nvSpPr>
            <p:spPr>
              <a:xfrm>
                <a:off x="3767474" y="2670569"/>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3;p29">
                <a:extLst>
                  <a:ext uri="{FF2B5EF4-FFF2-40B4-BE49-F238E27FC236}">
                    <a16:creationId xmlns:a16="http://schemas.microsoft.com/office/drawing/2014/main" id="{6097D1BE-A5F9-9467-45E1-BCD5058E56D5}"/>
                  </a:ext>
                </a:extLst>
              </p:cNvPr>
              <p:cNvSpPr/>
              <p:nvPr/>
            </p:nvSpPr>
            <p:spPr>
              <a:xfrm>
                <a:off x="3767474" y="2638085"/>
                <a:ext cx="282400" cy="15627"/>
              </a:xfrm>
              <a:custGeom>
                <a:avLst/>
                <a:gdLst/>
                <a:ahLst/>
                <a:cxnLst/>
                <a:rect l="l" t="t" r="r" b="b"/>
                <a:pathLst>
                  <a:path w="4590" h="254" extrusionOk="0">
                    <a:moveTo>
                      <a:pt x="1" y="0"/>
                    </a:moveTo>
                    <a:lnTo>
                      <a:pt x="1" y="254"/>
                    </a:lnTo>
                    <a:lnTo>
                      <a:pt x="4590" y="254"/>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4;p29">
                <a:extLst>
                  <a:ext uri="{FF2B5EF4-FFF2-40B4-BE49-F238E27FC236}">
                    <a16:creationId xmlns:a16="http://schemas.microsoft.com/office/drawing/2014/main" id="{E22D7AFA-EC40-A260-CF25-33DD257B736D}"/>
                  </a:ext>
                </a:extLst>
              </p:cNvPr>
              <p:cNvSpPr/>
              <p:nvPr/>
            </p:nvSpPr>
            <p:spPr>
              <a:xfrm>
                <a:off x="3767474" y="2703114"/>
                <a:ext cx="178299" cy="16303"/>
              </a:xfrm>
              <a:custGeom>
                <a:avLst/>
                <a:gdLst/>
                <a:ahLst/>
                <a:cxnLst/>
                <a:rect l="l" t="t" r="r" b="b"/>
                <a:pathLst>
                  <a:path w="2898" h="265" extrusionOk="0">
                    <a:moveTo>
                      <a:pt x="1" y="1"/>
                    </a:moveTo>
                    <a:lnTo>
                      <a:pt x="1" y="265"/>
                    </a:lnTo>
                    <a:lnTo>
                      <a:pt x="2898" y="265"/>
                    </a:ln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p29">
                <a:extLst>
                  <a:ext uri="{FF2B5EF4-FFF2-40B4-BE49-F238E27FC236}">
                    <a16:creationId xmlns:a16="http://schemas.microsoft.com/office/drawing/2014/main" id="{7CBBA8CF-13A1-6949-1E56-99BD20B38689}"/>
                  </a:ext>
                </a:extLst>
              </p:cNvPr>
              <p:cNvSpPr/>
              <p:nvPr/>
            </p:nvSpPr>
            <p:spPr>
              <a:xfrm>
                <a:off x="3767474" y="2735660"/>
                <a:ext cx="249915" cy="16303"/>
              </a:xfrm>
              <a:custGeom>
                <a:avLst/>
                <a:gdLst/>
                <a:ahLst/>
                <a:cxnLst/>
                <a:rect l="l" t="t" r="r" b="b"/>
                <a:pathLst>
                  <a:path w="4062" h="265" extrusionOk="0">
                    <a:moveTo>
                      <a:pt x="1" y="0"/>
                    </a:moveTo>
                    <a:lnTo>
                      <a:pt x="1" y="265"/>
                    </a:lnTo>
                    <a:lnTo>
                      <a:pt x="4061" y="265"/>
                    </a:lnTo>
                    <a:lnTo>
                      <a:pt x="4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6;p29">
                <a:extLst>
                  <a:ext uri="{FF2B5EF4-FFF2-40B4-BE49-F238E27FC236}">
                    <a16:creationId xmlns:a16="http://schemas.microsoft.com/office/drawing/2014/main" id="{23336F20-F0A0-1353-B658-E68A9497F47D}"/>
                  </a:ext>
                </a:extLst>
              </p:cNvPr>
              <p:cNvSpPr/>
              <p:nvPr/>
            </p:nvSpPr>
            <p:spPr>
              <a:xfrm>
                <a:off x="3767474" y="2768820"/>
                <a:ext cx="86566" cy="16303"/>
              </a:xfrm>
              <a:custGeom>
                <a:avLst/>
                <a:gdLst/>
                <a:ahLst/>
                <a:cxnLst/>
                <a:rect l="l" t="t" r="r" b="b"/>
                <a:pathLst>
                  <a:path w="1407" h="265" extrusionOk="0">
                    <a:moveTo>
                      <a:pt x="1" y="1"/>
                    </a:moveTo>
                    <a:lnTo>
                      <a:pt x="1" y="265"/>
                    </a:lnTo>
                    <a:lnTo>
                      <a:pt x="1407" y="265"/>
                    </a:lnTo>
                    <a:lnTo>
                      <a:pt x="1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7;p29">
                <a:extLst>
                  <a:ext uri="{FF2B5EF4-FFF2-40B4-BE49-F238E27FC236}">
                    <a16:creationId xmlns:a16="http://schemas.microsoft.com/office/drawing/2014/main" id="{D22EC0E4-7001-EAE3-F3C3-725C8662A3BD}"/>
                  </a:ext>
                </a:extLst>
              </p:cNvPr>
              <p:cNvSpPr/>
              <p:nvPr/>
            </p:nvSpPr>
            <p:spPr>
              <a:xfrm>
                <a:off x="3868990" y="2768820"/>
                <a:ext cx="62509" cy="16303"/>
              </a:xfrm>
              <a:custGeom>
                <a:avLst/>
                <a:gdLst/>
                <a:ahLst/>
                <a:cxnLst/>
                <a:rect l="l" t="t" r="r" b="b"/>
                <a:pathLst>
                  <a:path w="1016" h="265" extrusionOk="0">
                    <a:moveTo>
                      <a:pt x="0" y="1"/>
                    </a:moveTo>
                    <a:lnTo>
                      <a:pt x="0" y="265"/>
                    </a:lnTo>
                    <a:lnTo>
                      <a:pt x="1015" y="265"/>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8;p29">
                <a:extLst>
                  <a:ext uri="{FF2B5EF4-FFF2-40B4-BE49-F238E27FC236}">
                    <a16:creationId xmlns:a16="http://schemas.microsoft.com/office/drawing/2014/main" id="{DE346CCB-29EB-15C4-3053-A518FC56A12B}"/>
                  </a:ext>
                </a:extLst>
              </p:cNvPr>
              <p:cNvSpPr/>
              <p:nvPr/>
            </p:nvSpPr>
            <p:spPr>
              <a:xfrm>
                <a:off x="3767474" y="2448780"/>
                <a:ext cx="282400" cy="16303"/>
              </a:xfrm>
              <a:custGeom>
                <a:avLst/>
                <a:gdLst/>
                <a:ahLst/>
                <a:cxnLst/>
                <a:rect l="l" t="t" r="r" b="b"/>
                <a:pathLst>
                  <a:path w="4590" h="265" extrusionOk="0">
                    <a:moveTo>
                      <a:pt x="1" y="0"/>
                    </a:moveTo>
                    <a:lnTo>
                      <a:pt x="1" y="264"/>
                    </a:lnTo>
                    <a:lnTo>
                      <a:pt x="4590" y="264"/>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9;p29">
                <a:extLst>
                  <a:ext uri="{FF2B5EF4-FFF2-40B4-BE49-F238E27FC236}">
                    <a16:creationId xmlns:a16="http://schemas.microsoft.com/office/drawing/2014/main" id="{06484CCD-319E-74DD-780B-E2ADD931C60F}"/>
                  </a:ext>
                </a:extLst>
              </p:cNvPr>
              <p:cNvSpPr/>
              <p:nvPr/>
            </p:nvSpPr>
            <p:spPr>
              <a:xfrm>
                <a:off x="3767474" y="2415558"/>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0;p29">
                <a:extLst>
                  <a:ext uri="{FF2B5EF4-FFF2-40B4-BE49-F238E27FC236}">
                    <a16:creationId xmlns:a16="http://schemas.microsoft.com/office/drawing/2014/main" id="{B815A189-A56E-6DDD-3586-E3A2B7680B70}"/>
                  </a:ext>
                </a:extLst>
              </p:cNvPr>
              <p:cNvSpPr/>
              <p:nvPr/>
            </p:nvSpPr>
            <p:spPr>
              <a:xfrm>
                <a:off x="3767474" y="2481264"/>
                <a:ext cx="178299" cy="16365"/>
              </a:xfrm>
              <a:custGeom>
                <a:avLst/>
                <a:gdLst/>
                <a:ahLst/>
                <a:cxnLst/>
                <a:rect l="l" t="t" r="r" b="b"/>
                <a:pathLst>
                  <a:path w="2898" h="266" extrusionOk="0">
                    <a:moveTo>
                      <a:pt x="1" y="1"/>
                    </a:moveTo>
                    <a:lnTo>
                      <a:pt x="1" y="265"/>
                    </a:lnTo>
                    <a:lnTo>
                      <a:pt x="2898" y="265"/>
                    </a:ln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1;p29">
                <a:extLst>
                  <a:ext uri="{FF2B5EF4-FFF2-40B4-BE49-F238E27FC236}">
                    <a16:creationId xmlns:a16="http://schemas.microsoft.com/office/drawing/2014/main" id="{D6B177CD-5D77-3434-8064-C342745ED931}"/>
                  </a:ext>
                </a:extLst>
              </p:cNvPr>
              <p:cNvSpPr/>
              <p:nvPr/>
            </p:nvSpPr>
            <p:spPr>
              <a:xfrm>
                <a:off x="3767474" y="2513809"/>
                <a:ext cx="282400" cy="15688"/>
              </a:xfrm>
              <a:custGeom>
                <a:avLst/>
                <a:gdLst/>
                <a:ahLst/>
                <a:cxnLst/>
                <a:rect l="l" t="t" r="r" b="b"/>
                <a:pathLst>
                  <a:path w="4590" h="255" extrusionOk="0">
                    <a:moveTo>
                      <a:pt x="1" y="0"/>
                    </a:moveTo>
                    <a:lnTo>
                      <a:pt x="1" y="254"/>
                    </a:lnTo>
                    <a:lnTo>
                      <a:pt x="4590" y="254"/>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2;p29">
                <a:extLst>
                  <a:ext uri="{FF2B5EF4-FFF2-40B4-BE49-F238E27FC236}">
                    <a16:creationId xmlns:a16="http://schemas.microsoft.com/office/drawing/2014/main" id="{01DC680A-D34A-D476-CF60-C456C435A57B}"/>
                  </a:ext>
                </a:extLst>
              </p:cNvPr>
              <p:cNvSpPr/>
              <p:nvPr/>
            </p:nvSpPr>
            <p:spPr>
              <a:xfrm>
                <a:off x="3767474" y="2546970"/>
                <a:ext cx="86566" cy="16365"/>
              </a:xfrm>
              <a:custGeom>
                <a:avLst/>
                <a:gdLst/>
                <a:ahLst/>
                <a:cxnLst/>
                <a:rect l="l" t="t" r="r" b="b"/>
                <a:pathLst>
                  <a:path w="1407" h="266" extrusionOk="0">
                    <a:moveTo>
                      <a:pt x="1" y="1"/>
                    </a:moveTo>
                    <a:lnTo>
                      <a:pt x="1" y="265"/>
                    </a:lnTo>
                    <a:lnTo>
                      <a:pt x="1407" y="265"/>
                    </a:lnTo>
                    <a:lnTo>
                      <a:pt x="1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3;p29">
                <a:extLst>
                  <a:ext uri="{FF2B5EF4-FFF2-40B4-BE49-F238E27FC236}">
                    <a16:creationId xmlns:a16="http://schemas.microsoft.com/office/drawing/2014/main" id="{80D4EB63-BDDC-78E8-FE99-5DDAADB0CC09}"/>
                  </a:ext>
                </a:extLst>
              </p:cNvPr>
              <p:cNvSpPr/>
              <p:nvPr/>
            </p:nvSpPr>
            <p:spPr>
              <a:xfrm>
                <a:off x="3868990" y="2546970"/>
                <a:ext cx="180883" cy="16365"/>
              </a:xfrm>
              <a:custGeom>
                <a:avLst/>
                <a:gdLst/>
                <a:ahLst/>
                <a:cxnLst/>
                <a:rect l="l" t="t" r="r" b="b"/>
                <a:pathLst>
                  <a:path w="2940" h="266" extrusionOk="0">
                    <a:moveTo>
                      <a:pt x="0" y="1"/>
                    </a:moveTo>
                    <a:lnTo>
                      <a:pt x="0" y="265"/>
                    </a:lnTo>
                    <a:lnTo>
                      <a:pt x="2940" y="265"/>
                    </a:lnTo>
                    <a:lnTo>
                      <a:pt x="29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4;p29">
                <a:extLst>
                  <a:ext uri="{FF2B5EF4-FFF2-40B4-BE49-F238E27FC236}">
                    <a16:creationId xmlns:a16="http://schemas.microsoft.com/office/drawing/2014/main" id="{78EA5E71-B58F-F43F-D31D-D442808A794E}"/>
                  </a:ext>
                </a:extLst>
              </p:cNvPr>
              <p:cNvSpPr/>
              <p:nvPr/>
            </p:nvSpPr>
            <p:spPr>
              <a:xfrm>
                <a:off x="3451912" y="2670569"/>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5;p29">
                <a:extLst>
                  <a:ext uri="{FF2B5EF4-FFF2-40B4-BE49-F238E27FC236}">
                    <a16:creationId xmlns:a16="http://schemas.microsoft.com/office/drawing/2014/main" id="{BA4105CF-7EDA-4AE7-BF22-DFC65FDC35A8}"/>
                  </a:ext>
                </a:extLst>
              </p:cNvPr>
              <p:cNvSpPr/>
              <p:nvPr/>
            </p:nvSpPr>
            <p:spPr>
              <a:xfrm>
                <a:off x="3451912" y="2638085"/>
                <a:ext cx="282461" cy="15627"/>
              </a:xfrm>
              <a:custGeom>
                <a:avLst/>
                <a:gdLst/>
                <a:ahLst/>
                <a:cxnLst/>
                <a:rect l="l" t="t" r="r" b="b"/>
                <a:pathLst>
                  <a:path w="4591" h="254" extrusionOk="0">
                    <a:moveTo>
                      <a:pt x="1" y="0"/>
                    </a:moveTo>
                    <a:lnTo>
                      <a:pt x="1" y="254"/>
                    </a:lnTo>
                    <a:lnTo>
                      <a:pt x="4590" y="254"/>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6;p29">
                <a:extLst>
                  <a:ext uri="{FF2B5EF4-FFF2-40B4-BE49-F238E27FC236}">
                    <a16:creationId xmlns:a16="http://schemas.microsoft.com/office/drawing/2014/main" id="{D8A5138B-ADA5-2F23-B0DA-368EB20111C2}"/>
                  </a:ext>
                </a:extLst>
              </p:cNvPr>
              <p:cNvSpPr/>
              <p:nvPr/>
            </p:nvSpPr>
            <p:spPr>
              <a:xfrm>
                <a:off x="3451912" y="2703114"/>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7;p29">
                <a:extLst>
                  <a:ext uri="{FF2B5EF4-FFF2-40B4-BE49-F238E27FC236}">
                    <a16:creationId xmlns:a16="http://schemas.microsoft.com/office/drawing/2014/main" id="{CCAE8C1A-5AB6-B1F7-B9BC-93D5B88E4045}"/>
                  </a:ext>
                </a:extLst>
              </p:cNvPr>
              <p:cNvSpPr/>
              <p:nvPr/>
            </p:nvSpPr>
            <p:spPr>
              <a:xfrm>
                <a:off x="3451912" y="2735660"/>
                <a:ext cx="282461" cy="16303"/>
              </a:xfrm>
              <a:custGeom>
                <a:avLst/>
                <a:gdLst/>
                <a:ahLst/>
                <a:cxnLst/>
                <a:rect l="l" t="t" r="r" b="b"/>
                <a:pathLst>
                  <a:path w="4591" h="265" extrusionOk="0">
                    <a:moveTo>
                      <a:pt x="1" y="0"/>
                    </a:moveTo>
                    <a:lnTo>
                      <a:pt x="1" y="265"/>
                    </a:lnTo>
                    <a:lnTo>
                      <a:pt x="4590" y="265"/>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8;p29">
                <a:extLst>
                  <a:ext uri="{FF2B5EF4-FFF2-40B4-BE49-F238E27FC236}">
                    <a16:creationId xmlns:a16="http://schemas.microsoft.com/office/drawing/2014/main" id="{CBD5FAB9-8DB1-D252-1DFF-026881774653}"/>
                  </a:ext>
                </a:extLst>
              </p:cNvPr>
              <p:cNvSpPr/>
              <p:nvPr/>
            </p:nvSpPr>
            <p:spPr>
              <a:xfrm>
                <a:off x="3451912" y="2768820"/>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9;p29">
                <a:extLst>
                  <a:ext uri="{FF2B5EF4-FFF2-40B4-BE49-F238E27FC236}">
                    <a16:creationId xmlns:a16="http://schemas.microsoft.com/office/drawing/2014/main" id="{3F241F26-4308-5738-ADFC-19EA0C3E04F6}"/>
                  </a:ext>
                </a:extLst>
              </p:cNvPr>
              <p:cNvSpPr/>
              <p:nvPr/>
            </p:nvSpPr>
            <p:spPr>
              <a:xfrm>
                <a:off x="3767474" y="2879438"/>
                <a:ext cx="282400" cy="16303"/>
              </a:xfrm>
              <a:custGeom>
                <a:avLst/>
                <a:gdLst/>
                <a:ahLst/>
                <a:cxnLst/>
                <a:rect l="l" t="t" r="r" b="b"/>
                <a:pathLst>
                  <a:path w="4590" h="265" extrusionOk="0">
                    <a:moveTo>
                      <a:pt x="1" y="0"/>
                    </a:moveTo>
                    <a:lnTo>
                      <a:pt x="1" y="265"/>
                    </a:lnTo>
                    <a:lnTo>
                      <a:pt x="4590" y="265"/>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0;p29">
                <a:extLst>
                  <a:ext uri="{FF2B5EF4-FFF2-40B4-BE49-F238E27FC236}">
                    <a16:creationId xmlns:a16="http://schemas.microsoft.com/office/drawing/2014/main" id="{275C3286-C56F-0FC9-4FA5-3ECCBFAF1650}"/>
                  </a:ext>
                </a:extLst>
              </p:cNvPr>
              <p:cNvSpPr/>
              <p:nvPr/>
            </p:nvSpPr>
            <p:spPr>
              <a:xfrm>
                <a:off x="3767474" y="2846216"/>
                <a:ext cx="282400" cy="15688"/>
              </a:xfrm>
              <a:custGeom>
                <a:avLst/>
                <a:gdLst/>
                <a:ahLst/>
                <a:cxnLst/>
                <a:rect l="l" t="t" r="r" b="b"/>
                <a:pathLst>
                  <a:path w="4590" h="255" extrusionOk="0">
                    <a:moveTo>
                      <a:pt x="1" y="1"/>
                    </a:moveTo>
                    <a:lnTo>
                      <a:pt x="1" y="255"/>
                    </a:lnTo>
                    <a:lnTo>
                      <a:pt x="4590" y="25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1;p29">
                <a:extLst>
                  <a:ext uri="{FF2B5EF4-FFF2-40B4-BE49-F238E27FC236}">
                    <a16:creationId xmlns:a16="http://schemas.microsoft.com/office/drawing/2014/main" id="{D1BB24C3-9F87-E517-6448-71483994F1C3}"/>
                  </a:ext>
                </a:extLst>
              </p:cNvPr>
              <p:cNvSpPr/>
              <p:nvPr/>
            </p:nvSpPr>
            <p:spPr>
              <a:xfrm>
                <a:off x="3871574" y="2911922"/>
                <a:ext cx="178299" cy="15688"/>
              </a:xfrm>
              <a:custGeom>
                <a:avLst/>
                <a:gdLst/>
                <a:ahLst/>
                <a:cxnLst/>
                <a:rect l="l" t="t" r="r" b="b"/>
                <a:pathLst>
                  <a:path w="2898" h="255" extrusionOk="0">
                    <a:moveTo>
                      <a:pt x="0" y="1"/>
                    </a:moveTo>
                    <a:lnTo>
                      <a:pt x="0" y="255"/>
                    </a:lnTo>
                    <a:lnTo>
                      <a:pt x="2898" y="255"/>
                    </a:ln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2;p29">
                <a:extLst>
                  <a:ext uri="{FF2B5EF4-FFF2-40B4-BE49-F238E27FC236}">
                    <a16:creationId xmlns:a16="http://schemas.microsoft.com/office/drawing/2014/main" id="{2395C193-60FF-E3A6-B852-B7A03C165E11}"/>
                  </a:ext>
                </a:extLst>
              </p:cNvPr>
              <p:cNvSpPr/>
              <p:nvPr/>
            </p:nvSpPr>
            <p:spPr>
              <a:xfrm>
                <a:off x="3767474" y="2911922"/>
                <a:ext cx="91119" cy="15688"/>
              </a:xfrm>
              <a:custGeom>
                <a:avLst/>
                <a:gdLst/>
                <a:ahLst/>
                <a:cxnLst/>
                <a:rect l="l" t="t" r="r" b="b"/>
                <a:pathLst>
                  <a:path w="1481" h="255" extrusionOk="0">
                    <a:moveTo>
                      <a:pt x="1" y="1"/>
                    </a:moveTo>
                    <a:lnTo>
                      <a:pt x="1" y="255"/>
                    </a:lnTo>
                    <a:lnTo>
                      <a:pt x="1481" y="255"/>
                    </a:lnTo>
                    <a:lnTo>
                      <a:pt x="1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3;p29">
                <a:extLst>
                  <a:ext uri="{FF2B5EF4-FFF2-40B4-BE49-F238E27FC236}">
                    <a16:creationId xmlns:a16="http://schemas.microsoft.com/office/drawing/2014/main" id="{325EA320-ED8C-9A71-28B0-3E2AD0830344}"/>
                  </a:ext>
                </a:extLst>
              </p:cNvPr>
              <p:cNvSpPr/>
              <p:nvPr/>
            </p:nvSpPr>
            <p:spPr>
              <a:xfrm>
                <a:off x="3767474" y="2944467"/>
                <a:ext cx="216691" cy="15688"/>
              </a:xfrm>
              <a:custGeom>
                <a:avLst/>
                <a:gdLst/>
                <a:ahLst/>
                <a:cxnLst/>
                <a:rect l="l" t="t" r="r" b="b"/>
                <a:pathLst>
                  <a:path w="3522" h="255" extrusionOk="0">
                    <a:moveTo>
                      <a:pt x="1" y="1"/>
                    </a:moveTo>
                    <a:lnTo>
                      <a:pt x="1" y="254"/>
                    </a:lnTo>
                    <a:lnTo>
                      <a:pt x="3522" y="254"/>
                    </a:lnTo>
                    <a:lnTo>
                      <a:pt x="3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4;p29">
                <a:extLst>
                  <a:ext uri="{FF2B5EF4-FFF2-40B4-BE49-F238E27FC236}">
                    <a16:creationId xmlns:a16="http://schemas.microsoft.com/office/drawing/2014/main" id="{420CB553-58EF-8634-976C-BB6157BE364D}"/>
                  </a:ext>
                </a:extLst>
              </p:cNvPr>
              <p:cNvSpPr/>
              <p:nvPr/>
            </p:nvSpPr>
            <p:spPr>
              <a:xfrm>
                <a:off x="3841612" y="2977628"/>
                <a:ext cx="208262" cy="15688"/>
              </a:xfrm>
              <a:custGeom>
                <a:avLst/>
                <a:gdLst/>
                <a:ahLst/>
                <a:cxnLst/>
                <a:rect l="l" t="t" r="r" b="b"/>
                <a:pathLst>
                  <a:path w="3385" h="255" extrusionOk="0">
                    <a:moveTo>
                      <a:pt x="1" y="1"/>
                    </a:moveTo>
                    <a:lnTo>
                      <a:pt x="1" y="255"/>
                    </a:lnTo>
                    <a:lnTo>
                      <a:pt x="3385" y="255"/>
                    </a:lnTo>
                    <a:lnTo>
                      <a:pt x="33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5;p29">
                <a:extLst>
                  <a:ext uri="{FF2B5EF4-FFF2-40B4-BE49-F238E27FC236}">
                    <a16:creationId xmlns:a16="http://schemas.microsoft.com/office/drawing/2014/main" id="{FF2461D9-91D5-53A5-3FAB-177ECCA73B7C}"/>
                  </a:ext>
                </a:extLst>
              </p:cNvPr>
              <p:cNvSpPr/>
              <p:nvPr/>
            </p:nvSpPr>
            <p:spPr>
              <a:xfrm>
                <a:off x="3767474" y="2977628"/>
                <a:ext cx="62509" cy="15688"/>
              </a:xfrm>
              <a:custGeom>
                <a:avLst/>
                <a:gdLst/>
                <a:ahLst/>
                <a:cxnLst/>
                <a:rect l="l" t="t" r="r" b="b"/>
                <a:pathLst>
                  <a:path w="1016" h="255" extrusionOk="0">
                    <a:moveTo>
                      <a:pt x="1" y="1"/>
                    </a:moveTo>
                    <a:lnTo>
                      <a:pt x="1" y="255"/>
                    </a:lnTo>
                    <a:lnTo>
                      <a:pt x="1016" y="255"/>
                    </a:lnTo>
                    <a:lnTo>
                      <a:pt x="1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76;p29">
              <a:extLst>
                <a:ext uri="{FF2B5EF4-FFF2-40B4-BE49-F238E27FC236}">
                  <a16:creationId xmlns:a16="http://schemas.microsoft.com/office/drawing/2014/main" id="{18F9FEA0-AB97-403A-C7DB-3256C1F5E010}"/>
                </a:ext>
              </a:extLst>
            </p:cNvPr>
            <p:cNvGrpSpPr/>
            <p:nvPr/>
          </p:nvGrpSpPr>
          <p:grpSpPr>
            <a:xfrm>
              <a:off x="2685557" y="2595757"/>
              <a:ext cx="662378" cy="271991"/>
              <a:chOff x="2685557" y="2595757"/>
              <a:chExt cx="662378" cy="271991"/>
            </a:xfrm>
          </p:grpSpPr>
          <p:sp>
            <p:nvSpPr>
              <p:cNvPr id="70" name="Google Shape;277;p29">
                <a:extLst>
                  <a:ext uri="{FF2B5EF4-FFF2-40B4-BE49-F238E27FC236}">
                    <a16:creationId xmlns:a16="http://schemas.microsoft.com/office/drawing/2014/main" id="{B0AF2C7D-8F11-ED2C-2548-13F83BBB32EE}"/>
                  </a:ext>
                </a:extLst>
              </p:cNvPr>
              <p:cNvSpPr/>
              <p:nvPr/>
            </p:nvSpPr>
            <p:spPr>
              <a:xfrm>
                <a:off x="2685557" y="2595757"/>
                <a:ext cx="185498" cy="16365"/>
              </a:xfrm>
              <a:custGeom>
                <a:avLst/>
                <a:gdLst/>
                <a:ahLst/>
                <a:cxnLst/>
                <a:rect l="l" t="t" r="r" b="b"/>
                <a:pathLst>
                  <a:path w="3015" h="266" extrusionOk="0">
                    <a:moveTo>
                      <a:pt x="0" y="1"/>
                    </a:moveTo>
                    <a:lnTo>
                      <a:pt x="0" y="265"/>
                    </a:lnTo>
                    <a:lnTo>
                      <a:pt x="3014" y="265"/>
                    </a:lnTo>
                    <a:lnTo>
                      <a:pt x="3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p29">
                <a:extLst>
                  <a:ext uri="{FF2B5EF4-FFF2-40B4-BE49-F238E27FC236}">
                    <a16:creationId xmlns:a16="http://schemas.microsoft.com/office/drawing/2014/main" id="{14EE879E-74FE-284D-2179-9BF1B412AF46}"/>
                  </a:ext>
                </a:extLst>
              </p:cNvPr>
              <p:cNvSpPr/>
              <p:nvPr/>
            </p:nvSpPr>
            <p:spPr>
              <a:xfrm>
                <a:off x="2918491" y="2595757"/>
                <a:ext cx="429444" cy="16365"/>
              </a:xfrm>
              <a:custGeom>
                <a:avLst/>
                <a:gdLst/>
                <a:ahLst/>
                <a:cxnLst/>
                <a:rect l="l" t="t" r="r" b="b"/>
                <a:pathLst>
                  <a:path w="6980" h="266" extrusionOk="0">
                    <a:moveTo>
                      <a:pt x="0" y="1"/>
                    </a:moveTo>
                    <a:lnTo>
                      <a:pt x="0" y="265"/>
                    </a:lnTo>
                    <a:lnTo>
                      <a:pt x="6979" y="265"/>
                    </a:lnTo>
                    <a:lnTo>
                      <a:pt x="6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9;p29">
                <a:extLst>
                  <a:ext uri="{FF2B5EF4-FFF2-40B4-BE49-F238E27FC236}">
                    <a16:creationId xmlns:a16="http://schemas.microsoft.com/office/drawing/2014/main" id="{AD385C47-7996-E20D-634D-C52C2CBC70FE}"/>
                  </a:ext>
                </a:extLst>
              </p:cNvPr>
              <p:cNvSpPr/>
              <p:nvPr/>
            </p:nvSpPr>
            <p:spPr>
              <a:xfrm>
                <a:off x="2906739" y="2723294"/>
                <a:ext cx="440519" cy="16980"/>
              </a:xfrm>
              <a:custGeom>
                <a:avLst/>
                <a:gdLst/>
                <a:ahLst/>
                <a:cxnLst/>
                <a:rect l="l" t="t" r="r" b="b"/>
                <a:pathLst>
                  <a:path w="7160" h="276" extrusionOk="0">
                    <a:moveTo>
                      <a:pt x="1" y="0"/>
                    </a:moveTo>
                    <a:lnTo>
                      <a:pt x="1" y="265"/>
                    </a:lnTo>
                    <a:cubicBezTo>
                      <a:pt x="1196" y="275"/>
                      <a:pt x="2390" y="275"/>
                      <a:pt x="3585" y="275"/>
                    </a:cubicBezTo>
                    <a:cubicBezTo>
                      <a:pt x="4780" y="275"/>
                      <a:pt x="5975" y="275"/>
                      <a:pt x="7159" y="265"/>
                    </a:cubicBezTo>
                    <a:lnTo>
                      <a:pt x="7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80;p29">
                <a:extLst>
                  <a:ext uri="{FF2B5EF4-FFF2-40B4-BE49-F238E27FC236}">
                    <a16:creationId xmlns:a16="http://schemas.microsoft.com/office/drawing/2014/main" id="{2A2A1739-C3EB-EA63-A416-091D6ECB2755}"/>
                  </a:ext>
                </a:extLst>
              </p:cNvPr>
              <p:cNvSpPr/>
              <p:nvPr/>
            </p:nvSpPr>
            <p:spPr>
              <a:xfrm>
                <a:off x="2839062" y="2658880"/>
                <a:ext cx="508197" cy="16980"/>
              </a:xfrm>
              <a:custGeom>
                <a:avLst/>
                <a:gdLst/>
                <a:ahLst/>
                <a:cxnLst/>
                <a:rect l="l" t="t" r="r" b="b"/>
                <a:pathLst>
                  <a:path w="8260" h="276" extrusionOk="0">
                    <a:moveTo>
                      <a:pt x="1" y="1"/>
                    </a:moveTo>
                    <a:lnTo>
                      <a:pt x="1" y="275"/>
                    </a:lnTo>
                    <a:lnTo>
                      <a:pt x="8259" y="275"/>
                    </a:lnTo>
                    <a:lnTo>
                      <a:pt x="8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1;p29">
                <a:extLst>
                  <a:ext uri="{FF2B5EF4-FFF2-40B4-BE49-F238E27FC236}">
                    <a16:creationId xmlns:a16="http://schemas.microsoft.com/office/drawing/2014/main" id="{BF9303C9-EB70-107F-9DD8-941D5E438562}"/>
                  </a:ext>
                </a:extLst>
              </p:cNvPr>
              <p:cNvSpPr/>
              <p:nvPr/>
            </p:nvSpPr>
            <p:spPr>
              <a:xfrm>
                <a:off x="2811745" y="2787031"/>
                <a:ext cx="536190" cy="16980"/>
              </a:xfrm>
              <a:custGeom>
                <a:avLst/>
                <a:gdLst/>
                <a:ahLst/>
                <a:cxnLst/>
                <a:rect l="l" t="t" r="r" b="b"/>
                <a:pathLst>
                  <a:path w="8715" h="276" extrusionOk="0">
                    <a:moveTo>
                      <a:pt x="1" y="1"/>
                    </a:moveTo>
                    <a:lnTo>
                      <a:pt x="1" y="276"/>
                    </a:lnTo>
                    <a:lnTo>
                      <a:pt x="8714" y="276"/>
                    </a:lnTo>
                    <a:lnTo>
                      <a:pt x="8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2;p29">
                <a:extLst>
                  <a:ext uri="{FF2B5EF4-FFF2-40B4-BE49-F238E27FC236}">
                    <a16:creationId xmlns:a16="http://schemas.microsoft.com/office/drawing/2014/main" id="{76E69279-B2AB-CC44-25B9-29F983AAA741}"/>
                  </a:ext>
                </a:extLst>
              </p:cNvPr>
              <p:cNvSpPr/>
              <p:nvPr/>
            </p:nvSpPr>
            <p:spPr>
              <a:xfrm>
                <a:off x="2736930" y="2850768"/>
                <a:ext cx="610328" cy="16980"/>
              </a:xfrm>
              <a:custGeom>
                <a:avLst/>
                <a:gdLst/>
                <a:ahLst/>
                <a:cxnLst/>
                <a:rect l="l" t="t" r="r" b="b"/>
                <a:pathLst>
                  <a:path w="9920" h="276" extrusionOk="0">
                    <a:moveTo>
                      <a:pt x="1" y="1"/>
                    </a:moveTo>
                    <a:lnTo>
                      <a:pt x="1" y="276"/>
                    </a:lnTo>
                    <a:lnTo>
                      <a:pt x="9919" y="276"/>
                    </a:lnTo>
                    <a:lnTo>
                      <a:pt x="9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83;p29">
              <a:extLst>
                <a:ext uri="{FF2B5EF4-FFF2-40B4-BE49-F238E27FC236}">
                  <a16:creationId xmlns:a16="http://schemas.microsoft.com/office/drawing/2014/main" id="{581FF23E-EDD4-0953-3A21-713EDE4F7044}"/>
                </a:ext>
              </a:extLst>
            </p:cNvPr>
            <p:cNvGrpSpPr/>
            <p:nvPr/>
          </p:nvGrpSpPr>
          <p:grpSpPr>
            <a:xfrm>
              <a:off x="1612746" y="1631023"/>
              <a:ext cx="1025376" cy="353262"/>
              <a:chOff x="1612746" y="1631023"/>
              <a:chExt cx="1025376" cy="353262"/>
            </a:xfrm>
          </p:grpSpPr>
          <p:sp>
            <p:nvSpPr>
              <p:cNvPr id="51" name="Google Shape;284;p29">
                <a:extLst>
                  <a:ext uri="{FF2B5EF4-FFF2-40B4-BE49-F238E27FC236}">
                    <a16:creationId xmlns:a16="http://schemas.microsoft.com/office/drawing/2014/main" id="{E73E0C15-3446-9453-77D9-4C32F36B2F44}"/>
                  </a:ext>
                </a:extLst>
              </p:cNvPr>
              <p:cNvSpPr/>
              <p:nvPr/>
            </p:nvSpPr>
            <p:spPr>
              <a:xfrm>
                <a:off x="1684299" y="1634284"/>
                <a:ext cx="286953" cy="16919"/>
              </a:xfrm>
              <a:custGeom>
                <a:avLst/>
                <a:gdLst/>
                <a:ahLst/>
                <a:cxnLst/>
                <a:rect l="l" t="t" r="r" b="b"/>
                <a:pathLst>
                  <a:path w="4664" h="275" extrusionOk="0">
                    <a:moveTo>
                      <a:pt x="1" y="0"/>
                    </a:moveTo>
                    <a:lnTo>
                      <a:pt x="1" y="275"/>
                    </a:lnTo>
                    <a:lnTo>
                      <a:pt x="4664" y="275"/>
                    </a:lnTo>
                    <a:lnTo>
                      <a:pt x="4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5;p29">
                <a:extLst>
                  <a:ext uri="{FF2B5EF4-FFF2-40B4-BE49-F238E27FC236}">
                    <a16:creationId xmlns:a16="http://schemas.microsoft.com/office/drawing/2014/main" id="{E2BBC79B-34ED-4ADF-76AB-810E2405EBA6}"/>
                  </a:ext>
                </a:extLst>
              </p:cNvPr>
              <p:cNvSpPr/>
              <p:nvPr/>
            </p:nvSpPr>
            <p:spPr>
              <a:xfrm>
                <a:off x="2342063" y="1634284"/>
                <a:ext cx="296058" cy="16919"/>
              </a:xfrm>
              <a:custGeom>
                <a:avLst/>
                <a:gdLst/>
                <a:ahLst/>
                <a:cxnLst/>
                <a:rect l="l" t="t" r="r" b="b"/>
                <a:pathLst>
                  <a:path w="4812" h="275" extrusionOk="0">
                    <a:moveTo>
                      <a:pt x="0" y="0"/>
                    </a:moveTo>
                    <a:lnTo>
                      <a:pt x="0" y="275"/>
                    </a:lnTo>
                    <a:lnTo>
                      <a:pt x="4811" y="275"/>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6;p29">
                <a:extLst>
                  <a:ext uri="{FF2B5EF4-FFF2-40B4-BE49-F238E27FC236}">
                    <a16:creationId xmlns:a16="http://schemas.microsoft.com/office/drawing/2014/main" id="{A881BB9D-EEC3-AE05-59FB-15745A1E8A78}"/>
                  </a:ext>
                </a:extLst>
              </p:cNvPr>
              <p:cNvSpPr/>
              <p:nvPr/>
            </p:nvSpPr>
            <p:spPr>
              <a:xfrm>
                <a:off x="2433120" y="1698021"/>
                <a:ext cx="205001" cy="16980"/>
              </a:xfrm>
              <a:custGeom>
                <a:avLst/>
                <a:gdLst/>
                <a:ahLst/>
                <a:cxnLst/>
                <a:rect l="l" t="t" r="r" b="b"/>
                <a:pathLst>
                  <a:path w="3332" h="276" extrusionOk="0">
                    <a:moveTo>
                      <a:pt x="1" y="0"/>
                    </a:moveTo>
                    <a:lnTo>
                      <a:pt x="1" y="275"/>
                    </a:lnTo>
                    <a:lnTo>
                      <a:pt x="3331" y="275"/>
                    </a:lnTo>
                    <a:lnTo>
                      <a:pt x="3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7;p29">
                <a:extLst>
                  <a:ext uri="{FF2B5EF4-FFF2-40B4-BE49-F238E27FC236}">
                    <a16:creationId xmlns:a16="http://schemas.microsoft.com/office/drawing/2014/main" id="{116C4127-D233-E8AE-6D11-976CF9BEA839}"/>
                  </a:ext>
                </a:extLst>
              </p:cNvPr>
              <p:cNvSpPr/>
              <p:nvPr/>
            </p:nvSpPr>
            <p:spPr>
              <a:xfrm>
                <a:off x="2348523" y="1826172"/>
                <a:ext cx="289598" cy="16980"/>
              </a:xfrm>
              <a:custGeom>
                <a:avLst/>
                <a:gdLst/>
                <a:ahLst/>
                <a:cxnLst/>
                <a:rect l="l" t="t" r="r" b="b"/>
                <a:pathLst>
                  <a:path w="4707" h="276" extrusionOk="0">
                    <a:moveTo>
                      <a:pt x="1" y="0"/>
                    </a:moveTo>
                    <a:lnTo>
                      <a:pt x="1" y="275"/>
                    </a:lnTo>
                    <a:lnTo>
                      <a:pt x="4706" y="275"/>
                    </a:lnTo>
                    <a:lnTo>
                      <a:pt x="4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8;p29">
                <a:extLst>
                  <a:ext uri="{FF2B5EF4-FFF2-40B4-BE49-F238E27FC236}">
                    <a16:creationId xmlns:a16="http://schemas.microsoft.com/office/drawing/2014/main" id="{47E3E2F3-9D7F-A957-600A-09D40FB4C1E0}"/>
                  </a:ext>
                </a:extLst>
              </p:cNvPr>
              <p:cNvSpPr/>
              <p:nvPr/>
            </p:nvSpPr>
            <p:spPr>
              <a:xfrm>
                <a:off x="2291305" y="1889910"/>
                <a:ext cx="346816" cy="16980"/>
              </a:xfrm>
              <a:custGeom>
                <a:avLst/>
                <a:gdLst/>
                <a:ahLst/>
                <a:cxnLst/>
                <a:rect l="l" t="t" r="r" b="b"/>
                <a:pathLst>
                  <a:path w="5637" h="276" extrusionOk="0">
                    <a:moveTo>
                      <a:pt x="0" y="1"/>
                    </a:moveTo>
                    <a:lnTo>
                      <a:pt x="0" y="276"/>
                    </a:lnTo>
                    <a:lnTo>
                      <a:pt x="5636" y="276"/>
                    </a:lnTo>
                    <a:lnTo>
                      <a:pt x="56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9;p29">
                <a:extLst>
                  <a:ext uri="{FF2B5EF4-FFF2-40B4-BE49-F238E27FC236}">
                    <a16:creationId xmlns:a16="http://schemas.microsoft.com/office/drawing/2014/main" id="{184887DA-16D2-B287-28E4-EEAADC89F9E4}"/>
                  </a:ext>
                </a:extLst>
              </p:cNvPr>
              <p:cNvSpPr/>
              <p:nvPr/>
            </p:nvSpPr>
            <p:spPr>
              <a:xfrm>
                <a:off x="2192434" y="1964106"/>
                <a:ext cx="445687" cy="16980"/>
              </a:xfrm>
              <a:custGeom>
                <a:avLst/>
                <a:gdLst/>
                <a:ahLst/>
                <a:cxnLst/>
                <a:rect l="l" t="t" r="r" b="b"/>
                <a:pathLst>
                  <a:path w="7244" h="276" extrusionOk="0">
                    <a:moveTo>
                      <a:pt x="0" y="0"/>
                    </a:moveTo>
                    <a:lnTo>
                      <a:pt x="0" y="275"/>
                    </a:lnTo>
                    <a:lnTo>
                      <a:pt x="7243" y="275"/>
                    </a:lnTo>
                    <a:lnTo>
                      <a:pt x="72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0;p29">
                <a:extLst>
                  <a:ext uri="{FF2B5EF4-FFF2-40B4-BE49-F238E27FC236}">
                    <a16:creationId xmlns:a16="http://schemas.microsoft.com/office/drawing/2014/main" id="{D89A58AB-7C2A-23EC-B8B6-DE7CE851D5B6}"/>
                  </a:ext>
                </a:extLst>
              </p:cNvPr>
              <p:cNvSpPr/>
              <p:nvPr/>
            </p:nvSpPr>
            <p:spPr>
              <a:xfrm>
                <a:off x="2018072" y="1634284"/>
                <a:ext cx="286953" cy="16919"/>
              </a:xfrm>
              <a:custGeom>
                <a:avLst/>
                <a:gdLst/>
                <a:ahLst/>
                <a:cxnLst/>
                <a:rect l="l" t="t" r="r" b="b"/>
                <a:pathLst>
                  <a:path w="4664" h="275" extrusionOk="0">
                    <a:moveTo>
                      <a:pt x="0" y="0"/>
                    </a:moveTo>
                    <a:lnTo>
                      <a:pt x="0" y="275"/>
                    </a:lnTo>
                    <a:lnTo>
                      <a:pt x="4663" y="275"/>
                    </a:lnTo>
                    <a:lnTo>
                      <a:pt x="4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1;p29">
                <a:extLst>
                  <a:ext uri="{FF2B5EF4-FFF2-40B4-BE49-F238E27FC236}">
                    <a16:creationId xmlns:a16="http://schemas.microsoft.com/office/drawing/2014/main" id="{0E6DAB24-45FB-40EF-F8B4-280889CE4B18}"/>
                  </a:ext>
                </a:extLst>
              </p:cNvPr>
              <p:cNvSpPr/>
              <p:nvPr/>
            </p:nvSpPr>
            <p:spPr>
              <a:xfrm>
                <a:off x="2173546" y="1761758"/>
                <a:ext cx="464575" cy="17657"/>
              </a:xfrm>
              <a:custGeom>
                <a:avLst/>
                <a:gdLst/>
                <a:ahLst/>
                <a:cxnLst/>
                <a:rect l="l" t="t" r="r" b="b"/>
                <a:pathLst>
                  <a:path w="7551" h="287" extrusionOk="0">
                    <a:moveTo>
                      <a:pt x="0" y="1"/>
                    </a:moveTo>
                    <a:lnTo>
                      <a:pt x="0" y="276"/>
                    </a:lnTo>
                    <a:lnTo>
                      <a:pt x="931" y="276"/>
                    </a:lnTo>
                    <a:cubicBezTo>
                      <a:pt x="2358" y="286"/>
                      <a:pt x="3078" y="286"/>
                      <a:pt x="3786" y="286"/>
                    </a:cubicBezTo>
                    <a:lnTo>
                      <a:pt x="3786" y="276"/>
                    </a:lnTo>
                    <a:lnTo>
                      <a:pt x="7550" y="276"/>
                    </a:lnTo>
                    <a:lnTo>
                      <a:pt x="7550" y="1"/>
                    </a:lnTo>
                    <a:lnTo>
                      <a:pt x="6631" y="1"/>
                    </a:lnTo>
                    <a:cubicBezTo>
                      <a:pt x="5684" y="6"/>
                      <a:pt x="4735" y="9"/>
                      <a:pt x="3785" y="9"/>
                    </a:cubicBezTo>
                    <a:cubicBezTo>
                      <a:pt x="2834" y="9"/>
                      <a:pt x="1883" y="6"/>
                      <a:pt x="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p29">
                <a:extLst>
                  <a:ext uri="{FF2B5EF4-FFF2-40B4-BE49-F238E27FC236}">
                    <a16:creationId xmlns:a16="http://schemas.microsoft.com/office/drawing/2014/main" id="{1CD6AC0B-0133-D237-6A81-41C35644D78C}"/>
                  </a:ext>
                </a:extLst>
              </p:cNvPr>
              <p:cNvSpPr/>
              <p:nvPr/>
            </p:nvSpPr>
            <p:spPr>
              <a:xfrm>
                <a:off x="1684299" y="1761758"/>
                <a:ext cx="441134" cy="17657"/>
              </a:xfrm>
              <a:custGeom>
                <a:avLst/>
                <a:gdLst/>
                <a:ahLst/>
                <a:cxnLst/>
                <a:rect l="l" t="t" r="r" b="b"/>
                <a:pathLst>
                  <a:path w="7170" h="287" extrusionOk="0">
                    <a:moveTo>
                      <a:pt x="1" y="1"/>
                    </a:moveTo>
                    <a:lnTo>
                      <a:pt x="1" y="276"/>
                    </a:lnTo>
                    <a:cubicBezTo>
                      <a:pt x="1185" y="276"/>
                      <a:pt x="2380" y="286"/>
                      <a:pt x="3575" y="286"/>
                    </a:cubicBezTo>
                    <a:cubicBezTo>
                      <a:pt x="4770" y="286"/>
                      <a:pt x="5975" y="276"/>
                      <a:pt x="7170" y="276"/>
                    </a:cubicBezTo>
                    <a:lnTo>
                      <a:pt x="7170" y="1"/>
                    </a:lnTo>
                    <a:cubicBezTo>
                      <a:pt x="5975" y="6"/>
                      <a:pt x="4775" y="9"/>
                      <a:pt x="3577" y="9"/>
                    </a:cubicBezTo>
                    <a:cubicBezTo>
                      <a:pt x="2380" y="9"/>
                      <a:pt x="1185" y="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3;p29">
                <a:extLst>
                  <a:ext uri="{FF2B5EF4-FFF2-40B4-BE49-F238E27FC236}">
                    <a16:creationId xmlns:a16="http://schemas.microsoft.com/office/drawing/2014/main" id="{112A8B48-4843-562E-9CD4-DB413048F5E1}"/>
                  </a:ext>
                </a:extLst>
              </p:cNvPr>
              <p:cNvSpPr/>
              <p:nvPr/>
            </p:nvSpPr>
            <p:spPr>
              <a:xfrm>
                <a:off x="1684299" y="1698021"/>
                <a:ext cx="707907" cy="16980"/>
              </a:xfrm>
              <a:custGeom>
                <a:avLst/>
                <a:gdLst/>
                <a:ahLst/>
                <a:cxnLst/>
                <a:rect l="l" t="t" r="r" b="b"/>
                <a:pathLst>
                  <a:path w="11506" h="276" extrusionOk="0">
                    <a:moveTo>
                      <a:pt x="1" y="0"/>
                    </a:moveTo>
                    <a:lnTo>
                      <a:pt x="1" y="275"/>
                    </a:lnTo>
                    <a:lnTo>
                      <a:pt x="11505" y="275"/>
                    </a:lnTo>
                    <a:lnTo>
                      <a:pt x="11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p29">
                <a:extLst>
                  <a:ext uri="{FF2B5EF4-FFF2-40B4-BE49-F238E27FC236}">
                    <a16:creationId xmlns:a16="http://schemas.microsoft.com/office/drawing/2014/main" id="{8ACF4A13-9F98-B810-09DC-14626E1929C6}"/>
                  </a:ext>
                </a:extLst>
              </p:cNvPr>
              <p:cNvSpPr/>
              <p:nvPr/>
            </p:nvSpPr>
            <p:spPr>
              <a:xfrm>
                <a:off x="1684299" y="1964106"/>
                <a:ext cx="469128" cy="16980"/>
              </a:xfrm>
              <a:custGeom>
                <a:avLst/>
                <a:gdLst/>
                <a:ahLst/>
                <a:cxnLst/>
                <a:rect l="l" t="t" r="r" b="b"/>
                <a:pathLst>
                  <a:path w="7625" h="276" extrusionOk="0">
                    <a:moveTo>
                      <a:pt x="1" y="0"/>
                    </a:moveTo>
                    <a:lnTo>
                      <a:pt x="1" y="275"/>
                    </a:lnTo>
                    <a:lnTo>
                      <a:pt x="7625" y="275"/>
                    </a:lnTo>
                    <a:lnTo>
                      <a:pt x="7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5;p29">
                <a:extLst>
                  <a:ext uri="{FF2B5EF4-FFF2-40B4-BE49-F238E27FC236}">
                    <a16:creationId xmlns:a16="http://schemas.microsoft.com/office/drawing/2014/main" id="{069FB4F5-F855-B7A4-4CD7-27C9498AA8E4}"/>
                  </a:ext>
                </a:extLst>
              </p:cNvPr>
              <p:cNvSpPr/>
              <p:nvPr/>
            </p:nvSpPr>
            <p:spPr>
              <a:xfrm>
                <a:off x="1684299" y="1826172"/>
                <a:ext cx="627863" cy="16980"/>
              </a:xfrm>
              <a:custGeom>
                <a:avLst/>
                <a:gdLst/>
                <a:ahLst/>
                <a:cxnLst/>
                <a:rect l="l" t="t" r="r" b="b"/>
                <a:pathLst>
                  <a:path w="10205" h="276" extrusionOk="0">
                    <a:moveTo>
                      <a:pt x="1" y="0"/>
                    </a:moveTo>
                    <a:lnTo>
                      <a:pt x="1" y="275"/>
                    </a:lnTo>
                    <a:lnTo>
                      <a:pt x="10205" y="275"/>
                    </a:lnTo>
                    <a:lnTo>
                      <a:pt x="102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6;p29">
                <a:extLst>
                  <a:ext uri="{FF2B5EF4-FFF2-40B4-BE49-F238E27FC236}">
                    <a16:creationId xmlns:a16="http://schemas.microsoft.com/office/drawing/2014/main" id="{78CCA045-8643-5388-E722-BB109125FA53}"/>
                  </a:ext>
                </a:extLst>
              </p:cNvPr>
              <p:cNvSpPr/>
              <p:nvPr/>
            </p:nvSpPr>
            <p:spPr>
              <a:xfrm>
                <a:off x="1684299" y="1889910"/>
                <a:ext cx="568676" cy="16980"/>
              </a:xfrm>
              <a:custGeom>
                <a:avLst/>
                <a:gdLst/>
                <a:ahLst/>
                <a:cxnLst/>
                <a:rect l="l" t="t" r="r" b="b"/>
                <a:pathLst>
                  <a:path w="9243" h="276" extrusionOk="0">
                    <a:moveTo>
                      <a:pt x="1" y="1"/>
                    </a:moveTo>
                    <a:lnTo>
                      <a:pt x="1" y="276"/>
                    </a:lnTo>
                    <a:lnTo>
                      <a:pt x="9242" y="276"/>
                    </a:lnTo>
                    <a:lnTo>
                      <a:pt x="92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7;p29">
                <a:extLst>
                  <a:ext uri="{FF2B5EF4-FFF2-40B4-BE49-F238E27FC236}">
                    <a16:creationId xmlns:a16="http://schemas.microsoft.com/office/drawing/2014/main" id="{C81425FB-CBA5-2914-A3B0-C1F22BD8AA01}"/>
                  </a:ext>
                </a:extLst>
              </p:cNvPr>
              <p:cNvSpPr/>
              <p:nvPr/>
            </p:nvSpPr>
            <p:spPr>
              <a:xfrm>
                <a:off x="1612746" y="1631023"/>
                <a:ext cx="23503" cy="23440"/>
              </a:xfrm>
              <a:custGeom>
                <a:avLst/>
                <a:gdLst/>
                <a:ahLst/>
                <a:cxnLst/>
                <a:rect l="l" t="t" r="r" b="b"/>
                <a:pathLst>
                  <a:path w="382" h="381" extrusionOk="0">
                    <a:moveTo>
                      <a:pt x="191" y="0"/>
                    </a:moveTo>
                    <a:cubicBezTo>
                      <a:pt x="85" y="0"/>
                      <a:pt x="0" y="85"/>
                      <a:pt x="0" y="190"/>
                    </a:cubicBezTo>
                    <a:cubicBezTo>
                      <a:pt x="0" y="296"/>
                      <a:pt x="85" y="381"/>
                      <a:pt x="191" y="381"/>
                    </a:cubicBezTo>
                    <a:cubicBezTo>
                      <a:pt x="296" y="381"/>
                      <a:pt x="381" y="296"/>
                      <a:pt x="381" y="190"/>
                    </a:cubicBezTo>
                    <a:cubicBezTo>
                      <a:pt x="381" y="85"/>
                      <a:pt x="296"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8;p29">
                <a:extLst>
                  <a:ext uri="{FF2B5EF4-FFF2-40B4-BE49-F238E27FC236}">
                    <a16:creationId xmlns:a16="http://schemas.microsoft.com/office/drawing/2014/main" id="{912F4B69-E0D5-EE30-9CFF-54B9E9AC9DB5}"/>
                  </a:ext>
                </a:extLst>
              </p:cNvPr>
              <p:cNvSpPr/>
              <p:nvPr/>
            </p:nvSpPr>
            <p:spPr>
              <a:xfrm>
                <a:off x="1612746" y="1694760"/>
                <a:ext cx="23503" cy="23502"/>
              </a:xfrm>
              <a:custGeom>
                <a:avLst/>
                <a:gdLst/>
                <a:ahLst/>
                <a:cxnLst/>
                <a:rect l="l" t="t" r="r" b="b"/>
                <a:pathLst>
                  <a:path w="382" h="382" extrusionOk="0">
                    <a:moveTo>
                      <a:pt x="191" y="0"/>
                    </a:moveTo>
                    <a:cubicBezTo>
                      <a:pt x="85" y="0"/>
                      <a:pt x="0" y="85"/>
                      <a:pt x="0" y="191"/>
                    </a:cubicBezTo>
                    <a:cubicBezTo>
                      <a:pt x="0" y="297"/>
                      <a:pt x="85" y="381"/>
                      <a:pt x="191" y="381"/>
                    </a:cubicBezTo>
                    <a:cubicBezTo>
                      <a:pt x="296" y="381"/>
                      <a:pt x="381" y="297"/>
                      <a:pt x="381" y="191"/>
                    </a:cubicBezTo>
                    <a:cubicBezTo>
                      <a:pt x="381" y="85"/>
                      <a:pt x="296"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9;p29">
                <a:extLst>
                  <a:ext uri="{FF2B5EF4-FFF2-40B4-BE49-F238E27FC236}">
                    <a16:creationId xmlns:a16="http://schemas.microsoft.com/office/drawing/2014/main" id="{42E3A3E5-32BF-B51A-5F93-6DB5564859C3}"/>
                  </a:ext>
                </a:extLst>
              </p:cNvPr>
              <p:cNvSpPr/>
              <p:nvPr/>
            </p:nvSpPr>
            <p:spPr>
              <a:xfrm>
                <a:off x="1612746" y="1758498"/>
                <a:ext cx="23503" cy="23502"/>
              </a:xfrm>
              <a:custGeom>
                <a:avLst/>
                <a:gdLst/>
                <a:ahLst/>
                <a:cxnLst/>
                <a:rect l="l" t="t" r="r" b="b"/>
                <a:pathLst>
                  <a:path w="382" h="382" extrusionOk="0">
                    <a:moveTo>
                      <a:pt x="191" y="1"/>
                    </a:moveTo>
                    <a:cubicBezTo>
                      <a:pt x="85" y="1"/>
                      <a:pt x="0" y="85"/>
                      <a:pt x="0" y="191"/>
                    </a:cubicBezTo>
                    <a:cubicBezTo>
                      <a:pt x="0" y="297"/>
                      <a:pt x="85" y="381"/>
                      <a:pt x="191" y="381"/>
                    </a:cubicBezTo>
                    <a:cubicBezTo>
                      <a:pt x="296" y="381"/>
                      <a:pt x="381" y="297"/>
                      <a:pt x="381" y="191"/>
                    </a:cubicBezTo>
                    <a:cubicBezTo>
                      <a:pt x="381" y="85"/>
                      <a:pt x="2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0;p29">
                <a:extLst>
                  <a:ext uri="{FF2B5EF4-FFF2-40B4-BE49-F238E27FC236}">
                    <a16:creationId xmlns:a16="http://schemas.microsoft.com/office/drawing/2014/main" id="{0BA7B36B-D7CC-35B9-696B-E9BA0F7541AE}"/>
                  </a:ext>
                </a:extLst>
              </p:cNvPr>
              <p:cNvSpPr/>
              <p:nvPr/>
            </p:nvSpPr>
            <p:spPr>
              <a:xfrm>
                <a:off x="1612746" y="1822235"/>
                <a:ext cx="23503" cy="23502"/>
              </a:xfrm>
              <a:custGeom>
                <a:avLst/>
                <a:gdLst/>
                <a:ahLst/>
                <a:cxnLst/>
                <a:rect l="l" t="t" r="r" b="b"/>
                <a:pathLst>
                  <a:path w="382" h="382" extrusionOk="0">
                    <a:moveTo>
                      <a:pt x="191" y="1"/>
                    </a:moveTo>
                    <a:cubicBezTo>
                      <a:pt x="85" y="1"/>
                      <a:pt x="0" y="86"/>
                      <a:pt x="0" y="191"/>
                    </a:cubicBezTo>
                    <a:cubicBezTo>
                      <a:pt x="0" y="297"/>
                      <a:pt x="85" y="382"/>
                      <a:pt x="191" y="382"/>
                    </a:cubicBezTo>
                    <a:cubicBezTo>
                      <a:pt x="296" y="382"/>
                      <a:pt x="381" y="297"/>
                      <a:pt x="381" y="191"/>
                    </a:cubicBezTo>
                    <a:cubicBezTo>
                      <a:pt x="381" y="86"/>
                      <a:pt x="2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1;p29">
                <a:extLst>
                  <a:ext uri="{FF2B5EF4-FFF2-40B4-BE49-F238E27FC236}">
                    <a16:creationId xmlns:a16="http://schemas.microsoft.com/office/drawing/2014/main" id="{25A90ECA-AE4B-766C-314D-4881ECD1E06B}"/>
                  </a:ext>
                </a:extLst>
              </p:cNvPr>
              <p:cNvSpPr/>
              <p:nvPr/>
            </p:nvSpPr>
            <p:spPr>
              <a:xfrm>
                <a:off x="1612746" y="1886649"/>
                <a:ext cx="23503" cy="23502"/>
              </a:xfrm>
              <a:custGeom>
                <a:avLst/>
                <a:gdLst/>
                <a:ahLst/>
                <a:cxnLst/>
                <a:rect l="l" t="t" r="r" b="b"/>
                <a:pathLst>
                  <a:path w="382" h="382" extrusionOk="0">
                    <a:moveTo>
                      <a:pt x="191" y="1"/>
                    </a:moveTo>
                    <a:cubicBezTo>
                      <a:pt x="85" y="1"/>
                      <a:pt x="0" y="85"/>
                      <a:pt x="0" y="191"/>
                    </a:cubicBezTo>
                    <a:cubicBezTo>
                      <a:pt x="0" y="286"/>
                      <a:pt x="85" y="382"/>
                      <a:pt x="191" y="382"/>
                    </a:cubicBezTo>
                    <a:cubicBezTo>
                      <a:pt x="296" y="382"/>
                      <a:pt x="381" y="286"/>
                      <a:pt x="381" y="191"/>
                    </a:cubicBezTo>
                    <a:cubicBezTo>
                      <a:pt x="381" y="85"/>
                      <a:pt x="2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2;p29">
                <a:extLst>
                  <a:ext uri="{FF2B5EF4-FFF2-40B4-BE49-F238E27FC236}">
                    <a16:creationId xmlns:a16="http://schemas.microsoft.com/office/drawing/2014/main" id="{A10B42A5-7979-A0BF-4DD5-A3B066D29BE9}"/>
                  </a:ext>
                </a:extLst>
              </p:cNvPr>
              <p:cNvSpPr/>
              <p:nvPr/>
            </p:nvSpPr>
            <p:spPr>
              <a:xfrm>
                <a:off x="1612746" y="1960845"/>
                <a:ext cx="23503" cy="23440"/>
              </a:xfrm>
              <a:custGeom>
                <a:avLst/>
                <a:gdLst/>
                <a:ahLst/>
                <a:cxnLst/>
                <a:rect l="l" t="t" r="r" b="b"/>
                <a:pathLst>
                  <a:path w="382" h="381" extrusionOk="0">
                    <a:moveTo>
                      <a:pt x="191" y="0"/>
                    </a:moveTo>
                    <a:cubicBezTo>
                      <a:pt x="85" y="0"/>
                      <a:pt x="0" y="85"/>
                      <a:pt x="0" y="191"/>
                    </a:cubicBezTo>
                    <a:cubicBezTo>
                      <a:pt x="0" y="296"/>
                      <a:pt x="85" y="381"/>
                      <a:pt x="191" y="381"/>
                    </a:cubicBezTo>
                    <a:cubicBezTo>
                      <a:pt x="296" y="381"/>
                      <a:pt x="381" y="296"/>
                      <a:pt x="381" y="191"/>
                    </a:cubicBezTo>
                    <a:cubicBezTo>
                      <a:pt x="381" y="85"/>
                      <a:pt x="296" y="0"/>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303;p29">
              <a:extLst>
                <a:ext uri="{FF2B5EF4-FFF2-40B4-BE49-F238E27FC236}">
                  <a16:creationId xmlns:a16="http://schemas.microsoft.com/office/drawing/2014/main" id="{124BA028-D215-30DD-BD83-C8277A3460DD}"/>
                </a:ext>
              </a:extLst>
            </p:cNvPr>
            <p:cNvSpPr/>
            <p:nvPr/>
          </p:nvSpPr>
          <p:spPr>
            <a:xfrm>
              <a:off x="2710290" y="1629054"/>
              <a:ext cx="8490" cy="381932"/>
            </a:xfrm>
            <a:custGeom>
              <a:avLst/>
              <a:gdLst/>
              <a:ahLst/>
              <a:cxnLst/>
              <a:rect l="l" t="t" r="r" b="b"/>
              <a:pathLst>
                <a:path w="138" h="6208" extrusionOk="0">
                  <a:moveTo>
                    <a:pt x="74" y="0"/>
                  </a:moveTo>
                  <a:cubicBezTo>
                    <a:pt x="32" y="0"/>
                    <a:pt x="0" y="32"/>
                    <a:pt x="0" y="74"/>
                  </a:cubicBezTo>
                  <a:lnTo>
                    <a:pt x="0" y="6134"/>
                  </a:lnTo>
                  <a:cubicBezTo>
                    <a:pt x="0" y="6176"/>
                    <a:pt x="32" y="6208"/>
                    <a:pt x="74" y="6208"/>
                  </a:cubicBezTo>
                  <a:cubicBezTo>
                    <a:pt x="106" y="6208"/>
                    <a:pt x="138" y="6176"/>
                    <a:pt x="138" y="6134"/>
                  </a:cubicBezTo>
                  <a:lnTo>
                    <a:pt x="138" y="74"/>
                  </a:lnTo>
                  <a:cubicBezTo>
                    <a:pt x="138" y="32"/>
                    <a:pt x="106" y="0"/>
                    <a:pt x="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04;p29">
              <a:extLst>
                <a:ext uri="{FF2B5EF4-FFF2-40B4-BE49-F238E27FC236}">
                  <a16:creationId xmlns:a16="http://schemas.microsoft.com/office/drawing/2014/main" id="{59BB1E09-FE07-FE46-4750-1163107C63B9}"/>
                </a:ext>
              </a:extLst>
            </p:cNvPr>
            <p:cNvGrpSpPr/>
            <p:nvPr/>
          </p:nvGrpSpPr>
          <p:grpSpPr>
            <a:xfrm>
              <a:off x="1850847" y="2338778"/>
              <a:ext cx="501675" cy="528970"/>
              <a:chOff x="1850847" y="2338778"/>
              <a:chExt cx="501675" cy="528970"/>
            </a:xfrm>
          </p:grpSpPr>
          <p:sp>
            <p:nvSpPr>
              <p:cNvPr id="38" name="Google Shape;305;p29">
                <a:extLst>
                  <a:ext uri="{FF2B5EF4-FFF2-40B4-BE49-F238E27FC236}">
                    <a16:creationId xmlns:a16="http://schemas.microsoft.com/office/drawing/2014/main" id="{F1296A21-AF41-6912-5F81-8A79D1D9B4C7}"/>
                  </a:ext>
                </a:extLst>
              </p:cNvPr>
              <p:cNvSpPr/>
              <p:nvPr/>
            </p:nvSpPr>
            <p:spPr>
              <a:xfrm>
                <a:off x="1850847" y="2543094"/>
                <a:ext cx="169194" cy="272606"/>
              </a:xfrm>
              <a:custGeom>
                <a:avLst/>
                <a:gdLst/>
                <a:ahLst/>
                <a:cxnLst/>
                <a:rect l="l" t="t" r="r" b="b"/>
                <a:pathLst>
                  <a:path w="2750" h="4431" extrusionOk="0">
                    <a:moveTo>
                      <a:pt x="582" y="0"/>
                    </a:moveTo>
                    <a:cubicBezTo>
                      <a:pt x="540" y="0"/>
                      <a:pt x="508" y="32"/>
                      <a:pt x="508" y="74"/>
                    </a:cubicBezTo>
                    <a:cubicBezTo>
                      <a:pt x="508" y="106"/>
                      <a:pt x="540" y="138"/>
                      <a:pt x="582" y="138"/>
                    </a:cubicBezTo>
                    <a:lnTo>
                      <a:pt x="995" y="138"/>
                    </a:lnTo>
                    <a:cubicBezTo>
                      <a:pt x="1037" y="138"/>
                      <a:pt x="1069" y="106"/>
                      <a:pt x="1069" y="74"/>
                    </a:cubicBezTo>
                    <a:cubicBezTo>
                      <a:pt x="1069" y="32"/>
                      <a:pt x="1037" y="0"/>
                      <a:pt x="995" y="0"/>
                    </a:cubicBezTo>
                    <a:close/>
                    <a:moveTo>
                      <a:pt x="1417" y="0"/>
                    </a:moveTo>
                    <a:cubicBezTo>
                      <a:pt x="1375" y="0"/>
                      <a:pt x="1343" y="32"/>
                      <a:pt x="1343" y="74"/>
                    </a:cubicBezTo>
                    <a:cubicBezTo>
                      <a:pt x="1343" y="106"/>
                      <a:pt x="1375" y="138"/>
                      <a:pt x="1417" y="138"/>
                    </a:cubicBezTo>
                    <a:lnTo>
                      <a:pt x="1840" y="138"/>
                    </a:lnTo>
                    <a:cubicBezTo>
                      <a:pt x="1872" y="138"/>
                      <a:pt x="1904" y="106"/>
                      <a:pt x="1904" y="74"/>
                    </a:cubicBezTo>
                    <a:cubicBezTo>
                      <a:pt x="1904" y="32"/>
                      <a:pt x="1872" y="0"/>
                      <a:pt x="1840" y="0"/>
                    </a:cubicBezTo>
                    <a:close/>
                    <a:moveTo>
                      <a:pt x="2253" y="0"/>
                    </a:moveTo>
                    <a:cubicBezTo>
                      <a:pt x="2221" y="0"/>
                      <a:pt x="2189" y="32"/>
                      <a:pt x="2189" y="74"/>
                    </a:cubicBezTo>
                    <a:cubicBezTo>
                      <a:pt x="2189" y="106"/>
                      <a:pt x="2221" y="138"/>
                      <a:pt x="2253" y="138"/>
                    </a:cubicBezTo>
                    <a:lnTo>
                      <a:pt x="2676" y="138"/>
                    </a:lnTo>
                    <a:cubicBezTo>
                      <a:pt x="2718" y="138"/>
                      <a:pt x="2750" y="106"/>
                      <a:pt x="2750" y="74"/>
                    </a:cubicBezTo>
                    <a:cubicBezTo>
                      <a:pt x="2750" y="32"/>
                      <a:pt x="2718" y="0"/>
                      <a:pt x="2676" y="0"/>
                    </a:cubicBezTo>
                    <a:close/>
                    <a:moveTo>
                      <a:pt x="201" y="156"/>
                    </a:moveTo>
                    <a:cubicBezTo>
                      <a:pt x="183" y="156"/>
                      <a:pt x="164" y="164"/>
                      <a:pt x="149" y="180"/>
                    </a:cubicBezTo>
                    <a:cubicBezTo>
                      <a:pt x="53" y="286"/>
                      <a:pt x="1" y="423"/>
                      <a:pt x="1" y="561"/>
                    </a:cubicBezTo>
                    <a:lnTo>
                      <a:pt x="1" y="614"/>
                    </a:lnTo>
                    <a:cubicBezTo>
                      <a:pt x="1" y="656"/>
                      <a:pt x="32" y="688"/>
                      <a:pt x="75" y="688"/>
                    </a:cubicBezTo>
                    <a:cubicBezTo>
                      <a:pt x="106" y="688"/>
                      <a:pt x="138" y="656"/>
                      <a:pt x="138" y="614"/>
                    </a:cubicBezTo>
                    <a:lnTo>
                      <a:pt x="138" y="561"/>
                    </a:lnTo>
                    <a:cubicBezTo>
                      <a:pt x="138" y="455"/>
                      <a:pt x="180" y="349"/>
                      <a:pt x="254" y="275"/>
                    </a:cubicBezTo>
                    <a:cubicBezTo>
                      <a:pt x="275" y="244"/>
                      <a:pt x="275" y="201"/>
                      <a:pt x="254" y="180"/>
                    </a:cubicBezTo>
                    <a:cubicBezTo>
                      <a:pt x="238" y="164"/>
                      <a:pt x="220" y="156"/>
                      <a:pt x="201" y="156"/>
                    </a:cubicBezTo>
                    <a:close/>
                    <a:moveTo>
                      <a:pt x="75" y="963"/>
                    </a:moveTo>
                    <a:cubicBezTo>
                      <a:pt x="32" y="963"/>
                      <a:pt x="1" y="994"/>
                      <a:pt x="1" y="1037"/>
                    </a:cubicBezTo>
                    <a:lnTo>
                      <a:pt x="1" y="1449"/>
                    </a:lnTo>
                    <a:cubicBezTo>
                      <a:pt x="1" y="1491"/>
                      <a:pt x="32" y="1523"/>
                      <a:pt x="75" y="1523"/>
                    </a:cubicBezTo>
                    <a:cubicBezTo>
                      <a:pt x="106" y="1523"/>
                      <a:pt x="138" y="1491"/>
                      <a:pt x="138" y="1449"/>
                    </a:cubicBezTo>
                    <a:lnTo>
                      <a:pt x="138" y="1037"/>
                    </a:lnTo>
                    <a:cubicBezTo>
                      <a:pt x="138" y="994"/>
                      <a:pt x="106" y="963"/>
                      <a:pt x="75" y="963"/>
                    </a:cubicBezTo>
                    <a:close/>
                    <a:moveTo>
                      <a:pt x="75" y="1809"/>
                    </a:moveTo>
                    <a:cubicBezTo>
                      <a:pt x="32" y="1809"/>
                      <a:pt x="1" y="1840"/>
                      <a:pt x="1" y="1872"/>
                    </a:cubicBezTo>
                    <a:lnTo>
                      <a:pt x="1" y="2295"/>
                    </a:lnTo>
                    <a:cubicBezTo>
                      <a:pt x="1" y="2327"/>
                      <a:pt x="32" y="2358"/>
                      <a:pt x="75" y="2358"/>
                    </a:cubicBezTo>
                    <a:cubicBezTo>
                      <a:pt x="106" y="2358"/>
                      <a:pt x="138" y="2327"/>
                      <a:pt x="138" y="2295"/>
                    </a:cubicBezTo>
                    <a:lnTo>
                      <a:pt x="138" y="1872"/>
                    </a:lnTo>
                    <a:cubicBezTo>
                      <a:pt x="138" y="1840"/>
                      <a:pt x="106" y="1809"/>
                      <a:pt x="75" y="1809"/>
                    </a:cubicBezTo>
                    <a:close/>
                    <a:moveTo>
                      <a:pt x="75" y="2644"/>
                    </a:moveTo>
                    <a:cubicBezTo>
                      <a:pt x="32" y="2644"/>
                      <a:pt x="1" y="2676"/>
                      <a:pt x="1" y="2718"/>
                    </a:cubicBezTo>
                    <a:lnTo>
                      <a:pt x="1" y="3130"/>
                    </a:lnTo>
                    <a:cubicBezTo>
                      <a:pt x="1" y="3173"/>
                      <a:pt x="32" y="3204"/>
                      <a:pt x="75" y="3204"/>
                    </a:cubicBezTo>
                    <a:cubicBezTo>
                      <a:pt x="106" y="3204"/>
                      <a:pt x="138" y="3173"/>
                      <a:pt x="138" y="3130"/>
                    </a:cubicBezTo>
                    <a:lnTo>
                      <a:pt x="138" y="2718"/>
                    </a:lnTo>
                    <a:cubicBezTo>
                      <a:pt x="138" y="2676"/>
                      <a:pt x="106" y="2644"/>
                      <a:pt x="75" y="2644"/>
                    </a:cubicBezTo>
                    <a:close/>
                    <a:moveTo>
                      <a:pt x="75" y="3479"/>
                    </a:moveTo>
                    <a:cubicBezTo>
                      <a:pt x="32" y="3479"/>
                      <a:pt x="1" y="3511"/>
                      <a:pt x="1" y="3553"/>
                    </a:cubicBezTo>
                    <a:lnTo>
                      <a:pt x="1" y="3870"/>
                    </a:lnTo>
                    <a:cubicBezTo>
                      <a:pt x="1" y="3902"/>
                      <a:pt x="1" y="3945"/>
                      <a:pt x="11" y="3987"/>
                    </a:cubicBezTo>
                    <a:cubicBezTo>
                      <a:pt x="22" y="4019"/>
                      <a:pt x="53" y="4040"/>
                      <a:pt x="85" y="4040"/>
                    </a:cubicBezTo>
                    <a:lnTo>
                      <a:pt x="96" y="4040"/>
                    </a:lnTo>
                    <a:cubicBezTo>
                      <a:pt x="138" y="4029"/>
                      <a:pt x="159" y="3997"/>
                      <a:pt x="149" y="3955"/>
                    </a:cubicBezTo>
                    <a:cubicBezTo>
                      <a:pt x="149" y="3923"/>
                      <a:pt x="138" y="3902"/>
                      <a:pt x="138" y="3870"/>
                    </a:cubicBezTo>
                    <a:lnTo>
                      <a:pt x="138" y="3553"/>
                    </a:lnTo>
                    <a:cubicBezTo>
                      <a:pt x="138" y="3511"/>
                      <a:pt x="106" y="3479"/>
                      <a:pt x="75" y="3479"/>
                    </a:cubicBezTo>
                    <a:close/>
                    <a:moveTo>
                      <a:pt x="324" y="4230"/>
                    </a:moveTo>
                    <a:cubicBezTo>
                      <a:pt x="301" y="4230"/>
                      <a:pt x="279" y="4241"/>
                      <a:pt x="265" y="4262"/>
                    </a:cubicBezTo>
                    <a:cubicBezTo>
                      <a:pt x="244" y="4304"/>
                      <a:pt x="254" y="4346"/>
                      <a:pt x="297" y="4357"/>
                    </a:cubicBezTo>
                    <a:cubicBezTo>
                      <a:pt x="371" y="4410"/>
                      <a:pt x="466" y="4431"/>
                      <a:pt x="561" y="4431"/>
                    </a:cubicBezTo>
                    <a:lnTo>
                      <a:pt x="730" y="4431"/>
                    </a:lnTo>
                    <a:cubicBezTo>
                      <a:pt x="772" y="4431"/>
                      <a:pt x="804" y="4399"/>
                      <a:pt x="804" y="4357"/>
                    </a:cubicBezTo>
                    <a:cubicBezTo>
                      <a:pt x="804" y="4325"/>
                      <a:pt x="772" y="4293"/>
                      <a:pt x="730" y="4293"/>
                    </a:cubicBezTo>
                    <a:lnTo>
                      <a:pt x="561" y="4293"/>
                    </a:lnTo>
                    <a:cubicBezTo>
                      <a:pt x="498" y="4293"/>
                      <a:pt x="424" y="4272"/>
                      <a:pt x="360" y="4241"/>
                    </a:cubicBezTo>
                    <a:cubicBezTo>
                      <a:pt x="349" y="4233"/>
                      <a:pt x="336" y="4230"/>
                      <a:pt x="324" y="4230"/>
                    </a:cubicBezTo>
                    <a:close/>
                    <a:moveTo>
                      <a:pt x="1153" y="4293"/>
                    </a:moveTo>
                    <a:cubicBezTo>
                      <a:pt x="1121" y="4293"/>
                      <a:pt x="1079" y="4325"/>
                      <a:pt x="1079" y="4357"/>
                    </a:cubicBezTo>
                    <a:cubicBezTo>
                      <a:pt x="1079" y="4399"/>
                      <a:pt x="1121" y="4431"/>
                      <a:pt x="1153" y="4431"/>
                    </a:cubicBezTo>
                    <a:lnTo>
                      <a:pt x="1576" y="4431"/>
                    </a:lnTo>
                    <a:cubicBezTo>
                      <a:pt x="1618" y="4431"/>
                      <a:pt x="1650" y="4399"/>
                      <a:pt x="1650" y="4357"/>
                    </a:cubicBezTo>
                    <a:cubicBezTo>
                      <a:pt x="1650" y="4325"/>
                      <a:pt x="1618" y="4293"/>
                      <a:pt x="1576" y="4293"/>
                    </a:cubicBezTo>
                    <a:close/>
                    <a:moveTo>
                      <a:pt x="1989" y="4293"/>
                    </a:moveTo>
                    <a:cubicBezTo>
                      <a:pt x="1957" y="4293"/>
                      <a:pt x="1925" y="4325"/>
                      <a:pt x="1925" y="4357"/>
                    </a:cubicBezTo>
                    <a:cubicBezTo>
                      <a:pt x="1925" y="4399"/>
                      <a:pt x="1957" y="4431"/>
                      <a:pt x="1989" y="4431"/>
                    </a:cubicBezTo>
                    <a:lnTo>
                      <a:pt x="2411" y="4431"/>
                    </a:lnTo>
                    <a:cubicBezTo>
                      <a:pt x="2454" y="4431"/>
                      <a:pt x="2486" y="4399"/>
                      <a:pt x="2486" y="4357"/>
                    </a:cubicBezTo>
                    <a:cubicBezTo>
                      <a:pt x="2486" y="4325"/>
                      <a:pt x="2454" y="4293"/>
                      <a:pt x="2411" y="4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6;p29">
                <a:extLst>
                  <a:ext uri="{FF2B5EF4-FFF2-40B4-BE49-F238E27FC236}">
                    <a16:creationId xmlns:a16="http://schemas.microsoft.com/office/drawing/2014/main" id="{22E9684B-E1CD-C7D3-9FF8-DD6622F2E8C9}"/>
                  </a:ext>
                </a:extLst>
              </p:cNvPr>
              <p:cNvSpPr/>
              <p:nvPr/>
            </p:nvSpPr>
            <p:spPr>
              <a:xfrm>
                <a:off x="1954948" y="2703791"/>
                <a:ext cx="138001" cy="17595"/>
              </a:xfrm>
              <a:custGeom>
                <a:avLst/>
                <a:gdLst/>
                <a:ahLst/>
                <a:cxnLst/>
                <a:rect l="l" t="t" r="r" b="b"/>
                <a:pathLst>
                  <a:path w="2243" h="286" extrusionOk="0">
                    <a:moveTo>
                      <a:pt x="0" y="0"/>
                    </a:moveTo>
                    <a:lnTo>
                      <a:pt x="0" y="286"/>
                    </a:lnTo>
                    <a:lnTo>
                      <a:pt x="2242" y="286"/>
                    </a:lnTo>
                    <a:lnTo>
                      <a:pt x="2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p29">
                <a:extLst>
                  <a:ext uri="{FF2B5EF4-FFF2-40B4-BE49-F238E27FC236}">
                    <a16:creationId xmlns:a16="http://schemas.microsoft.com/office/drawing/2014/main" id="{FA77EC42-1FE6-ED84-E5DC-8F628D472BD6}"/>
                  </a:ext>
                </a:extLst>
              </p:cNvPr>
              <p:cNvSpPr/>
              <p:nvPr/>
            </p:nvSpPr>
            <p:spPr>
              <a:xfrm>
                <a:off x="2129309" y="2703791"/>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8;p29">
                <a:extLst>
                  <a:ext uri="{FF2B5EF4-FFF2-40B4-BE49-F238E27FC236}">
                    <a16:creationId xmlns:a16="http://schemas.microsoft.com/office/drawing/2014/main" id="{A3FB5F84-79D3-3908-46C7-ABD533FF7F8D}"/>
                  </a:ext>
                </a:extLst>
              </p:cNvPr>
              <p:cNvSpPr/>
              <p:nvPr/>
            </p:nvSpPr>
            <p:spPr>
              <a:xfrm>
                <a:off x="2214522" y="2850153"/>
                <a:ext cx="138001" cy="17595"/>
              </a:xfrm>
              <a:custGeom>
                <a:avLst/>
                <a:gdLst/>
                <a:ahLst/>
                <a:cxnLst/>
                <a:rect l="l" t="t" r="r" b="b"/>
                <a:pathLst>
                  <a:path w="2243" h="286" extrusionOk="0">
                    <a:moveTo>
                      <a:pt x="1" y="0"/>
                    </a:moveTo>
                    <a:lnTo>
                      <a:pt x="1" y="286"/>
                    </a:lnTo>
                    <a:lnTo>
                      <a:pt x="2242" y="286"/>
                    </a:lnTo>
                    <a:lnTo>
                      <a:pt x="2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9;p29">
                <a:extLst>
                  <a:ext uri="{FF2B5EF4-FFF2-40B4-BE49-F238E27FC236}">
                    <a16:creationId xmlns:a16="http://schemas.microsoft.com/office/drawing/2014/main" id="{7D773539-F9D0-3920-44BD-A0BED15D61F0}"/>
                  </a:ext>
                </a:extLst>
              </p:cNvPr>
              <p:cNvSpPr/>
              <p:nvPr/>
            </p:nvSpPr>
            <p:spPr>
              <a:xfrm>
                <a:off x="1954948" y="2850153"/>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p29">
                <a:extLst>
                  <a:ext uri="{FF2B5EF4-FFF2-40B4-BE49-F238E27FC236}">
                    <a16:creationId xmlns:a16="http://schemas.microsoft.com/office/drawing/2014/main" id="{159EDF54-214A-4329-77AD-90A990140EA2}"/>
                  </a:ext>
                </a:extLst>
              </p:cNvPr>
              <p:cNvSpPr/>
              <p:nvPr/>
            </p:nvSpPr>
            <p:spPr>
              <a:xfrm>
                <a:off x="1954948" y="2753870"/>
                <a:ext cx="243393" cy="16980"/>
              </a:xfrm>
              <a:custGeom>
                <a:avLst/>
                <a:gdLst/>
                <a:ahLst/>
                <a:cxnLst/>
                <a:rect l="l" t="t" r="r" b="b"/>
                <a:pathLst>
                  <a:path w="3956" h="276" extrusionOk="0">
                    <a:moveTo>
                      <a:pt x="0" y="0"/>
                    </a:moveTo>
                    <a:lnTo>
                      <a:pt x="0" y="275"/>
                    </a:lnTo>
                    <a:lnTo>
                      <a:pt x="3955" y="275"/>
                    </a:lnTo>
                    <a:lnTo>
                      <a:pt x="3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1;p29">
                <a:extLst>
                  <a:ext uri="{FF2B5EF4-FFF2-40B4-BE49-F238E27FC236}">
                    <a16:creationId xmlns:a16="http://schemas.microsoft.com/office/drawing/2014/main" id="{60CD69F8-AFD8-6732-36F2-4FB12DC46241}"/>
                  </a:ext>
                </a:extLst>
              </p:cNvPr>
              <p:cNvSpPr/>
              <p:nvPr/>
            </p:nvSpPr>
            <p:spPr>
              <a:xfrm>
                <a:off x="2234025" y="2753870"/>
                <a:ext cx="118497" cy="16980"/>
              </a:xfrm>
              <a:custGeom>
                <a:avLst/>
                <a:gdLst/>
                <a:ahLst/>
                <a:cxnLst/>
                <a:rect l="l" t="t" r="r" b="b"/>
                <a:pathLst>
                  <a:path w="1926" h="276" extrusionOk="0">
                    <a:moveTo>
                      <a:pt x="1" y="0"/>
                    </a:moveTo>
                    <a:lnTo>
                      <a:pt x="1" y="275"/>
                    </a:lnTo>
                    <a:lnTo>
                      <a:pt x="1925" y="275"/>
                    </a:lnTo>
                    <a:lnTo>
                      <a:pt x="1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2;p29">
                <a:extLst>
                  <a:ext uri="{FF2B5EF4-FFF2-40B4-BE49-F238E27FC236}">
                    <a16:creationId xmlns:a16="http://schemas.microsoft.com/office/drawing/2014/main" id="{79882483-F99D-0968-86B0-8A06F7643ABD}"/>
                  </a:ext>
                </a:extLst>
              </p:cNvPr>
              <p:cNvSpPr/>
              <p:nvPr/>
            </p:nvSpPr>
            <p:spPr>
              <a:xfrm>
                <a:off x="1954948" y="2802658"/>
                <a:ext cx="199772" cy="17595"/>
              </a:xfrm>
              <a:custGeom>
                <a:avLst/>
                <a:gdLst/>
                <a:ahLst/>
                <a:cxnLst/>
                <a:rect l="l" t="t" r="r" b="b"/>
                <a:pathLst>
                  <a:path w="3247" h="286" extrusionOk="0">
                    <a:moveTo>
                      <a:pt x="0" y="0"/>
                    </a:moveTo>
                    <a:lnTo>
                      <a:pt x="0" y="286"/>
                    </a:lnTo>
                    <a:lnTo>
                      <a:pt x="3247" y="286"/>
                    </a:lnTo>
                    <a:lnTo>
                      <a:pt x="3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9">
                <a:extLst>
                  <a:ext uri="{FF2B5EF4-FFF2-40B4-BE49-F238E27FC236}">
                    <a16:creationId xmlns:a16="http://schemas.microsoft.com/office/drawing/2014/main" id="{9565A96C-A8AC-257A-750F-F160862B0540}"/>
                  </a:ext>
                </a:extLst>
              </p:cNvPr>
              <p:cNvSpPr/>
              <p:nvPr/>
            </p:nvSpPr>
            <p:spPr>
              <a:xfrm>
                <a:off x="2217106" y="2802658"/>
                <a:ext cx="135417" cy="17595"/>
              </a:xfrm>
              <a:custGeom>
                <a:avLst/>
                <a:gdLst/>
                <a:ahLst/>
                <a:cxnLst/>
                <a:rect l="l" t="t" r="r" b="b"/>
                <a:pathLst>
                  <a:path w="2201" h="286" extrusionOk="0">
                    <a:moveTo>
                      <a:pt x="1" y="0"/>
                    </a:moveTo>
                    <a:lnTo>
                      <a:pt x="1" y="286"/>
                    </a:lnTo>
                    <a:lnTo>
                      <a:pt x="2200" y="286"/>
                    </a:lnTo>
                    <a:lnTo>
                      <a:pt x="2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4;p29">
                <a:extLst>
                  <a:ext uri="{FF2B5EF4-FFF2-40B4-BE49-F238E27FC236}">
                    <a16:creationId xmlns:a16="http://schemas.microsoft.com/office/drawing/2014/main" id="{8664E1CE-A89E-C849-0B43-AF5B94BA9E58}"/>
                  </a:ext>
                </a:extLst>
              </p:cNvPr>
              <p:cNvSpPr/>
              <p:nvPr/>
            </p:nvSpPr>
            <p:spPr>
              <a:xfrm>
                <a:off x="1954948" y="2495599"/>
                <a:ext cx="72292" cy="135349"/>
              </a:xfrm>
              <a:custGeom>
                <a:avLst/>
                <a:gdLst/>
                <a:ahLst/>
                <a:cxnLst/>
                <a:rect l="l" t="t" r="r" b="b"/>
                <a:pathLst>
                  <a:path w="1175" h="2200" extrusionOk="0">
                    <a:moveTo>
                      <a:pt x="0" y="0"/>
                    </a:moveTo>
                    <a:lnTo>
                      <a:pt x="0" y="2200"/>
                    </a:lnTo>
                    <a:lnTo>
                      <a:pt x="1174" y="2200"/>
                    </a:lnTo>
                    <a:lnTo>
                      <a:pt x="11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5;p29">
                <a:extLst>
                  <a:ext uri="{FF2B5EF4-FFF2-40B4-BE49-F238E27FC236}">
                    <a16:creationId xmlns:a16="http://schemas.microsoft.com/office/drawing/2014/main" id="{094B6C10-42B7-6732-9B9B-16AFAE21F7BF}"/>
                  </a:ext>
                </a:extLst>
              </p:cNvPr>
              <p:cNvSpPr/>
              <p:nvPr/>
            </p:nvSpPr>
            <p:spPr>
              <a:xfrm>
                <a:off x="2068154" y="2444843"/>
                <a:ext cx="72907" cy="186106"/>
              </a:xfrm>
              <a:custGeom>
                <a:avLst/>
                <a:gdLst/>
                <a:ahLst/>
                <a:cxnLst/>
                <a:rect l="l" t="t" r="r" b="b"/>
                <a:pathLst>
                  <a:path w="1185" h="3025" extrusionOk="0">
                    <a:moveTo>
                      <a:pt x="0" y="1"/>
                    </a:moveTo>
                    <a:lnTo>
                      <a:pt x="0" y="3025"/>
                    </a:lnTo>
                    <a:lnTo>
                      <a:pt x="1185" y="3025"/>
                    </a:lnTo>
                    <a:lnTo>
                      <a:pt x="1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6;p29">
                <a:extLst>
                  <a:ext uri="{FF2B5EF4-FFF2-40B4-BE49-F238E27FC236}">
                    <a16:creationId xmlns:a16="http://schemas.microsoft.com/office/drawing/2014/main" id="{97CAF8E4-5F17-21ED-157E-97E87411D4A1}"/>
                  </a:ext>
                </a:extLst>
              </p:cNvPr>
              <p:cNvSpPr/>
              <p:nvPr/>
            </p:nvSpPr>
            <p:spPr>
              <a:xfrm>
                <a:off x="2178099" y="2338778"/>
                <a:ext cx="72292" cy="291555"/>
              </a:xfrm>
              <a:custGeom>
                <a:avLst/>
                <a:gdLst/>
                <a:ahLst/>
                <a:cxnLst/>
                <a:rect l="l" t="t" r="r" b="b"/>
                <a:pathLst>
                  <a:path w="1175" h="4739" extrusionOk="0">
                    <a:moveTo>
                      <a:pt x="0" y="1"/>
                    </a:moveTo>
                    <a:lnTo>
                      <a:pt x="0" y="4738"/>
                    </a:lnTo>
                    <a:lnTo>
                      <a:pt x="1174" y="4738"/>
                    </a:lnTo>
                    <a:lnTo>
                      <a:pt x="11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7;p29">
                <a:extLst>
                  <a:ext uri="{FF2B5EF4-FFF2-40B4-BE49-F238E27FC236}">
                    <a16:creationId xmlns:a16="http://schemas.microsoft.com/office/drawing/2014/main" id="{4C483070-91AA-FB69-EBE1-7EFE0DA5D01C}"/>
                  </a:ext>
                </a:extLst>
              </p:cNvPr>
              <p:cNvSpPr/>
              <p:nvPr/>
            </p:nvSpPr>
            <p:spPr>
              <a:xfrm>
                <a:off x="2174161" y="2802658"/>
                <a:ext cx="26087" cy="17595"/>
              </a:xfrm>
              <a:custGeom>
                <a:avLst/>
                <a:gdLst/>
                <a:ahLst/>
                <a:cxnLst/>
                <a:rect l="l" t="t" r="r" b="b"/>
                <a:pathLst>
                  <a:path w="424" h="286" extrusionOk="0">
                    <a:moveTo>
                      <a:pt x="1" y="0"/>
                    </a:moveTo>
                    <a:lnTo>
                      <a:pt x="1" y="286"/>
                    </a:lnTo>
                    <a:lnTo>
                      <a:pt x="424" y="286"/>
                    </a:lnTo>
                    <a:lnTo>
                      <a:pt x="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18;p29">
              <a:extLst>
                <a:ext uri="{FF2B5EF4-FFF2-40B4-BE49-F238E27FC236}">
                  <a16:creationId xmlns:a16="http://schemas.microsoft.com/office/drawing/2014/main" id="{C0290123-15B9-AF27-F611-638C2D3099F3}"/>
                </a:ext>
              </a:extLst>
            </p:cNvPr>
            <p:cNvSpPr/>
            <p:nvPr/>
          </p:nvSpPr>
          <p:spPr>
            <a:xfrm>
              <a:off x="2798763" y="1880804"/>
              <a:ext cx="541974" cy="605074"/>
            </a:xfrm>
            <a:custGeom>
              <a:avLst/>
              <a:gdLst/>
              <a:ahLst/>
              <a:cxnLst/>
              <a:rect l="l" t="t" r="r" b="b"/>
              <a:pathLst>
                <a:path w="8809" h="9835" extrusionOk="0">
                  <a:moveTo>
                    <a:pt x="0" y="1"/>
                  </a:moveTo>
                  <a:lnTo>
                    <a:pt x="0" y="9835"/>
                  </a:lnTo>
                  <a:lnTo>
                    <a:pt x="8809" y="9835"/>
                  </a:lnTo>
                  <a:lnTo>
                    <a:pt x="8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9">
              <a:extLst>
                <a:ext uri="{FF2B5EF4-FFF2-40B4-BE49-F238E27FC236}">
                  <a16:creationId xmlns:a16="http://schemas.microsoft.com/office/drawing/2014/main" id="{2B072F63-70C3-E57F-70FA-01602F99A09C}"/>
                </a:ext>
              </a:extLst>
            </p:cNvPr>
            <p:cNvSpPr/>
            <p:nvPr/>
          </p:nvSpPr>
          <p:spPr>
            <a:xfrm>
              <a:off x="2790273" y="1872376"/>
              <a:ext cx="558955" cy="621992"/>
            </a:xfrm>
            <a:custGeom>
              <a:avLst/>
              <a:gdLst/>
              <a:ahLst/>
              <a:cxnLst/>
              <a:rect l="l" t="t" r="r" b="b"/>
              <a:pathLst>
                <a:path w="9085" h="10110" extrusionOk="0">
                  <a:moveTo>
                    <a:pt x="8947" y="138"/>
                  </a:moveTo>
                  <a:lnTo>
                    <a:pt x="8947" y="9972"/>
                  </a:lnTo>
                  <a:lnTo>
                    <a:pt x="138" y="9972"/>
                  </a:lnTo>
                  <a:lnTo>
                    <a:pt x="138" y="138"/>
                  </a:lnTo>
                  <a:close/>
                  <a:moveTo>
                    <a:pt x="1" y="0"/>
                  </a:moveTo>
                  <a:lnTo>
                    <a:pt x="1" y="10109"/>
                  </a:lnTo>
                  <a:lnTo>
                    <a:pt x="9084" y="10109"/>
                  </a:lnTo>
                  <a:lnTo>
                    <a:pt x="9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9">
              <a:extLst>
                <a:ext uri="{FF2B5EF4-FFF2-40B4-BE49-F238E27FC236}">
                  <a16:creationId xmlns:a16="http://schemas.microsoft.com/office/drawing/2014/main" id="{C893F14F-3E37-34E8-856B-ECD24705630D}"/>
                </a:ext>
              </a:extLst>
            </p:cNvPr>
            <p:cNvSpPr/>
            <p:nvPr/>
          </p:nvSpPr>
          <p:spPr>
            <a:xfrm>
              <a:off x="2794825" y="1876929"/>
              <a:ext cx="550464" cy="72227"/>
            </a:xfrm>
            <a:custGeom>
              <a:avLst/>
              <a:gdLst/>
              <a:ahLst/>
              <a:cxnLst/>
              <a:rect l="l" t="t" r="r" b="b"/>
              <a:pathLst>
                <a:path w="8947" h="1174" extrusionOk="0">
                  <a:moveTo>
                    <a:pt x="1" y="0"/>
                  </a:moveTo>
                  <a:lnTo>
                    <a:pt x="1" y="1174"/>
                  </a:lnTo>
                  <a:lnTo>
                    <a:pt x="8947" y="1174"/>
                  </a:lnTo>
                  <a:lnTo>
                    <a:pt x="8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9">
              <a:extLst>
                <a:ext uri="{FF2B5EF4-FFF2-40B4-BE49-F238E27FC236}">
                  <a16:creationId xmlns:a16="http://schemas.microsoft.com/office/drawing/2014/main" id="{34570F0A-F63E-A5A0-B7BB-D357C681BCC6}"/>
                </a:ext>
              </a:extLst>
            </p:cNvPr>
            <p:cNvSpPr/>
            <p:nvPr/>
          </p:nvSpPr>
          <p:spPr>
            <a:xfrm>
              <a:off x="2842999" y="1988161"/>
              <a:ext cx="378071" cy="13043"/>
            </a:xfrm>
            <a:custGeom>
              <a:avLst/>
              <a:gdLst/>
              <a:ahLst/>
              <a:cxnLst/>
              <a:rect l="l" t="t" r="r" b="b"/>
              <a:pathLst>
                <a:path w="6145" h="212" extrusionOk="0">
                  <a:moveTo>
                    <a:pt x="0" y="0"/>
                  </a:moveTo>
                  <a:lnTo>
                    <a:pt x="0" y="212"/>
                  </a:lnTo>
                  <a:lnTo>
                    <a:pt x="6144" y="212"/>
                  </a:lnTo>
                  <a:lnTo>
                    <a:pt x="6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9">
              <a:extLst>
                <a:ext uri="{FF2B5EF4-FFF2-40B4-BE49-F238E27FC236}">
                  <a16:creationId xmlns:a16="http://schemas.microsoft.com/office/drawing/2014/main" id="{1B5F3AC6-DAD8-6D8C-A409-46CB06F52D68}"/>
                </a:ext>
              </a:extLst>
            </p:cNvPr>
            <p:cNvSpPr/>
            <p:nvPr/>
          </p:nvSpPr>
          <p:spPr>
            <a:xfrm>
              <a:off x="2842999" y="2079891"/>
              <a:ext cx="378071" cy="13043"/>
            </a:xfrm>
            <a:custGeom>
              <a:avLst/>
              <a:gdLst/>
              <a:ahLst/>
              <a:cxnLst/>
              <a:rect l="l" t="t" r="r" b="b"/>
              <a:pathLst>
                <a:path w="6145" h="212" extrusionOk="0">
                  <a:moveTo>
                    <a:pt x="0" y="0"/>
                  </a:moveTo>
                  <a:lnTo>
                    <a:pt x="0" y="212"/>
                  </a:lnTo>
                  <a:lnTo>
                    <a:pt x="6144" y="212"/>
                  </a:lnTo>
                  <a:lnTo>
                    <a:pt x="6144" y="0"/>
                  </a:lnTo>
                  <a:cubicBezTo>
                    <a:pt x="5177" y="6"/>
                    <a:pt x="4119" y="8"/>
                    <a:pt x="3064" y="8"/>
                  </a:cubicBezTo>
                  <a:cubicBezTo>
                    <a:pt x="2010" y="8"/>
                    <a:pt x="957"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9">
              <a:extLst>
                <a:ext uri="{FF2B5EF4-FFF2-40B4-BE49-F238E27FC236}">
                  <a16:creationId xmlns:a16="http://schemas.microsoft.com/office/drawing/2014/main" id="{F139BE4A-2B4D-E900-8FAA-7B8F10580ADA}"/>
                </a:ext>
              </a:extLst>
            </p:cNvPr>
            <p:cNvSpPr/>
            <p:nvPr/>
          </p:nvSpPr>
          <p:spPr>
            <a:xfrm>
              <a:off x="2842999" y="2034365"/>
              <a:ext cx="378071" cy="12428"/>
            </a:xfrm>
            <a:custGeom>
              <a:avLst/>
              <a:gdLst/>
              <a:ahLst/>
              <a:cxnLst/>
              <a:rect l="l" t="t" r="r" b="b"/>
              <a:pathLst>
                <a:path w="6145" h="202" extrusionOk="0">
                  <a:moveTo>
                    <a:pt x="0" y="0"/>
                  </a:moveTo>
                  <a:lnTo>
                    <a:pt x="0" y="201"/>
                  </a:lnTo>
                  <a:lnTo>
                    <a:pt x="6144" y="201"/>
                  </a:lnTo>
                  <a:lnTo>
                    <a:pt x="6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9">
              <a:extLst>
                <a:ext uri="{FF2B5EF4-FFF2-40B4-BE49-F238E27FC236}">
                  <a16:creationId xmlns:a16="http://schemas.microsoft.com/office/drawing/2014/main" id="{3C74A0B5-A06A-0BB2-70F6-96834FC94B97}"/>
                </a:ext>
              </a:extLst>
            </p:cNvPr>
            <p:cNvSpPr/>
            <p:nvPr/>
          </p:nvSpPr>
          <p:spPr>
            <a:xfrm>
              <a:off x="2842999" y="2126095"/>
              <a:ext cx="275263" cy="12428"/>
            </a:xfrm>
            <a:custGeom>
              <a:avLst/>
              <a:gdLst/>
              <a:ahLst/>
              <a:cxnLst/>
              <a:rect l="l" t="t" r="r" b="b"/>
              <a:pathLst>
                <a:path w="4474" h="202" extrusionOk="0">
                  <a:moveTo>
                    <a:pt x="0" y="0"/>
                  </a:moveTo>
                  <a:lnTo>
                    <a:pt x="0" y="201"/>
                  </a:lnTo>
                  <a:lnTo>
                    <a:pt x="4473" y="201"/>
                  </a:lnTo>
                  <a:lnTo>
                    <a:pt x="4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9">
              <a:extLst>
                <a:ext uri="{FF2B5EF4-FFF2-40B4-BE49-F238E27FC236}">
                  <a16:creationId xmlns:a16="http://schemas.microsoft.com/office/drawing/2014/main" id="{B33B1487-3937-68E5-A5D9-C5733631F486}"/>
                </a:ext>
              </a:extLst>
            </p:cNvPr>
            <p:cNvSpPr/>
            <p:nvPr/>
          </p:nvSpPr>
          <p:spPr>
            <a:xfrm>
              <a:off x="2842999" y="2433769"/>
              <a:ext cx="378071" cy="13104"/>
            </a:xfrm>
            <a:custGeom>
              <a:avLst/>
              <a:gdLst/>
              <a:ahLst/>
              <a:cxnLst/>
              <a:rect l="l" t="t" r="r" b="b"/>
              <a:pathLst>
                <a:path w="6145" h="213" extrusionOk="0">
                  <a:moveTo>
                    <a:pt x="0" y="1"/>
                  </a:moveTo>
                  <a:lnTo>
                    <a:pt x="0" y="212"/>
                  </a:lnTo>
                  <a:lnTo>
                    <a:pt x="6144" y="212"/>
                  </a:lnTo>
                  <a:lnTo>
                    <a:pt x="6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9">
              <a:extLst>
                <a:ext uri="{FF2B5EF4-FFF2-40B4-BE49-F238E27FC236}">
                  <a16:creationId xmlns:a16="http://schemas.microsoft.com/office/drawing/2014/main" id="{C959CD9C-F2D1-2CDC-96F8-030DDA4011C9}"/>
                </a:ext>
              </a:extLst>
            </p:cNvPr>
            <p:cNvSpPr/>
            <p:nvPr/>
          </p:nvSpPr>
          <p:spPr>
            <a:xfrm>
              <a:off x="2842999" y="2342223"/>
              <a:ext cx="378071" cy="12920"/>
            </a:xfrm>
            <a:custGeom>
              <a:avLst/>
              <a:gdLst/>
              <a:ahLst/>
              <a:cxnLst/>
              <a:rect l="l" t="t" r="r" b="b"/>
              <a:pathLst>
                <a:path w="6145" h="210" extrusionOk="0">
                  <a:moveTo>
                    <a:pt x="3064" y="0"/>
                  </a:moveTo>
                  <a:cubicBezTo>
                    <a:pt x="2010" y="0"/>
                    <a:pt x="957" y="3"/>
                    <a:pt x="0" y="8"/>
                  </a:cubicBezTo>
                  <a:lnTo>
                    <a:pt x="0" y="209"/>
                  </a:lnTo>
                  <a:lnTo>
                    <a:pt x="6144" y="209"/>
                  </a:lnTo>
                  <a:lnTo>
                    <a:pt x="6144" y="8"/>
                  </a:lnTo>
                  <a:cubicBezTo>
                    <a:pt x="5177" y="3"/>
                    <a:pt x="4119" y="0"/>
                    <a:pt x="3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9">
              <a:extLst>
                <a:ext uri="{FF2B5EF4-FFF2-40B4-BE49-F238E27FC236}">
                  <a16:creationId xmlns:a16="http://schemas.microsoft.com/office/drawing/2014/main" id="{5260E65A-8943-34EA-9CF5-62B87F231DFA}"/>
                </a:ext>
              </a:extLst>
            </p:cNvPr>
            <p:cNvSpPr/>
            <p:nvPr/>
          </p:nvSpPr>
          <p:spPr>
            <a:xfrm>
              <a:off x="2842999" y="2388242"/>
              <a:ext cx="378071" cy="12428"/>
            </a:xfrm>
            <a:custGeom>
              <a:avLst/>
              <a:gdLst/>
              <a:ahLst/>
              <a:cxnLst/>
              <a:rect l="l" t="t" r="r" b="b"/>
              <a:pathLst>
                <a:path w="6145" h="202" extrusionOk="0">
                  <a:moveTo>
                    <a:pt x="0" y="1"/>
                  </a:moveTo>
                  <a:lnTo>
                    <a:pt x="0" y="202"/>
                  </a:lnTo>
                  <a:lnTo>
                    <a:pt x="6144" y="202"/>
                  </a:lnTo>
                  <a:lnTo>
                    <a:pt x="6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9">
              <a:extLst>
                <a:ext uri="{FF2B5EF4-FFF2-40B4-BE49-F238E27FC236}">
                  <a16:creationId xmlns:a16="http://schemas.microsoft.com/office/drawing/2014/main" id="{E63C0496-DD3B-58B6-F17D-3DE7276EADA7}"/>
                </a:ext>
              </a:extLst>
            </p:cNvPr>
            <p:cNvSpPr/>
            <p:nvPr/>
          </p:nvSpPr>
          <p:spPr>
            <a:xfrm>
              <a:off x="2842999" y="2296512"/>
              <a:ext cx="275263" cy="13104"/>
            </a:xfrm>
            <a:custGeom>
              <a:avLst/>
              <a:gdLst/>
              <a:ahLst/>
              <a:cxnLst/>
              <a:rect l="l" t="t" r="r" b="b"/>
              <a:pathLst>
                <a:path w="4474" h="213" extrusionOk="0">
                  <a:moveTo>
                    <a:pt x="0" y="1"/>
                  </a:moveTo>
                  <a:lnTo>
                    <a:pt x="0" y="212"/>
                  </a:lnTo>
                  <a:lnTo>
                    <a:pt x="4473" y="212"/>
                  </a:lnTo>
                  <a:lnTo>
                    <a:pt x="44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9">
              <a:extLst>
                <a:ext uri="{FF2B5EF4-FFF2-40B4-BE49-F238E27FC236}">
                  <a16:creationId xmlns:a16="http://schemas.microsoft.com/office/drawing/2014/main" id="{8FA6E28E-322A-58AA-13E1-D8115127FF8A}"/>
                </a:ext>
              </a:extLst>
            </p:cNvPr>
            <p:cNvSpPr/>
            <p:nvPr/>
          </p:nvSpPr>
          <p:spPr>
            <a:xfrm>
              <a:off x="3139673" y="2177097"/>
              <a:ext cx="55372" cy="87608"/>
            </a:xfrm>
            <a:custGeom>
              <a:avLst/>
              <a:gdLst/>
              <a:ahLst/>
              <a:cxnLst/>
              <a:rect l="l" t="t" r="r" b="b"/>
              <a:pathLst>
                <a:path w="900" h="1424" extrusionOk="0">
                  <a:moveTo>
                    <a:pt x="784" y="1"/>
                  </a:moveTo>
                  <a:cubicBezTo>
                    <a:pt x="760" y="1"/>
                    <a:pt x="738" y="9"/>
                    <a:pt x="719" y="28"/>
                  </a:cubicBezTo>
                  <a:lnTo>
                    <a:pt x="32" y="630"/>
                  </a:lnTo>
                  <a:cubicBezTo>
                    <a:pt x="11" y="652"/>
                    <a:pt x="0" y="683"/>
                    <a:pt x="0" y="704"/>
                  </a:cubicBezTo>
                  <a:cubicBezTo>
                    <a:pt x="0" y="736"/>
                    <a:pt x="11" y="768"/>
                    <a:pt x="32" y="789"/>
                  </a:cubicBezTo>
                  <a:lnTo>
                    <a:pt x="719" y="1392"/>
                  </a:lnTo>
                  <a:cubicBezTo>
                    <a:pt x="740" y="1413"/>
                    <a:pt x="762" y="1424"/>
                    <a:pt x="783" y="1424"/>
                  </a:cubicBezTo>
                  <a:cubicBezTo>
                    <a:pt x="815" y="1424"/>
                    <a:pt x="846" y="1402"/>
                    <a:pt x="867" y="1381"/>
                  </a:cubicBezTo>
                  <a:cubicBezTo>
                    <a:pt x="899" y="1339"/>
                    <a:pt x="899" y="1275"/>
                    <a:pt x="857" y="1244"/>
                  </a:cubicBezTo>
                  <a:lnTo>
                    <a:pt x="254" y="704"/>
                  </a:lnTo>
                  <a:lnTo>
                    <a:pt x="857" y="176"/>
                  </a:lnTo>
                  <a:cubicBezTo>
                    <a:pt x="899" y="144"/>
                    <a:pt x="899" y="81"/>
                    <a:pt x="867" y="38"/>
                  </a:cubicBezTo>
                  <a:cubicBezTo>
                    <a:pt x="844" y="15"/>
                    <a:pt x="813" y="1"/>
                    <a:pt x="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9">
              <a:extLst>
                <a:ext uri="{FF2B5EF4-FFF2-40B4-BE49-F238E27FC236}">
                  <a16:creationId xmlns:a16="http://schemas.microsoft.com/office/drawing/2014/main" id="{E809FC5A-8BBA-8521-24CD-8E8F65948538}"/>
                </a:ext>
              </a:extLst>
            </p:cNvPr>
            <p:cNvSpPr/>
            <p:nvPr/>
          </p:nvSpPr>
          <p:spPr>
            <a:xfrm>
              <a:off x="3246357" y="2177097"/>
              <a:ext cx="55373" cy="87608"/>
            </a:xfrm>
            <a:custGeom>
              <a:avLst/>
              <a:gdLst/>
              <a:ahLst/>
              <a:cxnLst/>
              <a:rect l="l" t="t" r="r" b="b"/>
              <a:pathLst>
                <a:path w="900" h="1424" extrusionOk="0">
                  <a:moveTo>
                    <a:pt x="117" y="1"/>
                  </a:moveTo>
                  <a:cubicBezTo>
                    <a:pt x="88" y="1"/>
                    <a:pt x="61" y="15"/>
                    <a:pt x="43" y="38"/>
                  </a:cubicBezTo>
                  <a:cubicBezTo>
                    <a:pt x="0" y="81"/>
                    <a:pt x="0" y="144"/>
                    <a:pt x="43" y="176"/>
                  </a:cubicBezTo>
                  <a:lnTo>
                    <a:pt x="646" y="715"/>
                  </a:lnTo>
                  <a:lnTo>
                    <a:pt x="43" y="1244"/>
                  </a:lnTo>
                  <a:cubicBezTo>
                    <a:pt x="0" y="1275"/>
                    <a:pt x="0" y="1339"/>
                    <a:pt x="43" y="1381"/>
                  </a:cubicBezTo>
                  <a:cubicBezTo>
                    <a:pt x="53" y="1413"/>
                    <a:pt x="85" y="1424"/>
                    <a:pt x="117" y="1424"/>
                  </a:cubicBezTo>
                  <a:cubicBezTo>
                    <a:pt x="138" y="1424"/>
                    <a:pt x="159" y="1413"/>
                    <a:pt x="180" y="1392"/>
                  </a:cubicBezTo>
                  <a:lnTo>
                    <a:pt x="868" y="789"/>
                  </a:lnTo>
                  <a:cubicBezTo>
                    <a:pt x="889" y="768"/>
                    <a:pt x="899" y="736"/>
                    <a:pt x="899" y="715"/>
                  </a:cubicBezTo>
                  <a:cubicBezTo>
                    <a:pt x="899" y="683"/>
                    <a:pt x="889" y="652"/>
                    <a:pt x="868" y="630"/>
                  </a:cubicBezTo>
                  <a:lnTo>
                    <a:pt x="180" y="28"/>
                  </a:lnTo>
                  <a:cubicBezTo>
                    <a:pt x="162" y="9"/>
                    <a:pt x="139"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9">
              <a:extLst>
                <a:ext uri="{FF2B5EF4-FFF2-40B4-BE49-F238E27FC236}">
                  <a16:creationId xmlns:a16="http://schemas.microsoft.com/office/drawing/2014/main" id="{A0C18FED-D9C8-FB23-A048-008A922572D3}"/>
                </a:ext>
              </a:extLst>
            </p:cNvPr>
            <p:cNvSpPr/>
            <p:nvPr/>
          </p:nvSpPr>
          <p:spPr>
            <a:xfrm>
              <a:off x="2820850" y="1892186"/>
              <a:ext cx="42391" cy="41405"/>
            </a:xfrm>
            <a:custGeom>
              <a:avLst/>
              <a:gdLst/>
              <a:ahLst/>
              <a:cxnLst/>
              <a:rect l="l" t="t" r="r" b="b"/>
              <a:pathLst>
                <a:path w="689" h="673" extrusionOk="0">
                  <a:moveTo>
                    <a:pt x="64" y="1"/>
                  </a:moveTo>
                  <a:cubicBezTo>
                    <a:pt x="48" y="1"/>
                    <a:pt x="33" y="6"/>
                    <a:pt x="22" y="17"/>
                  </a:cubicBezTo>
                  <a:cubicBezTo>
                    <a:pt x="1" y="38"/>
                    <a:pt x="1" y="80"/>
                    <a:pt x="22" y="101"/>
                  </a:cubicBezTo>
                  <a:lnTo>
                    <a:pt x="265" y="334"/>
                  </a:lnTo>
                  <a:lnTo>
                    <a:pt x="22" y="577"/>
                  </a:lnTo>
                  <a:cubicBezTo>
                    <a:pt x="1" y="598"/>
                    <a:pt x="1" y="640"/>
                    <a:pt x="22" y="662"/>
                  </a:cubicBezTo>
                  <a:cubicBezTo>
                    <a:pt x="33" y="672"/>
                    <a:pt x="43" y="672"/>
                    <a:pt x="64" y="672"/>
                  </a:cubicBezTo>
                  <a:cubicBezTo>
                    <a:pt x="75" y="672"/>
                    <a:pt x="96" y="672"/>
                    <a:pt x="107" y="662"/>
                  </a:cubicBezTo>
                  <a:lnTo>
                    <a:pt x="339" y="418"/>
                  </a:lnTo>
                  <a:lnTo>
                    <a:pt x="582" y="662"/>
                  </a:lnTo>
                  <a:cubicBezTo>
                    <a:pt x="593" y="672"/>
                    <a:pt x="604" y="672"/>
                    <a:pt x="625" y="672"/>
                  </a:cubicBezTo>
                  <a:cubicBezTo>
                    <a:pt x="635" y="672"/>
                    <a:pt x="656" y="672"/>
                    <a:pt x="667" y="662"/>
                  </a:cubicBezTo>
                  <a:cubicBezTo>
                    <a:pt x="688" y="640"/>
                    <a:pt x="688" y="598"/>
                    <a:pt x="667" y="577"/>
                  </a:cubicBezTo>
                  <a:lnTo>
                    <a:pt x="424" y="334"/>
                  </a:lnTo>
                  <a:lnTo>
                    <a:pt x="667" y="101"/>
                  </a:lnTo>
                  <a:cubicBezTo>
                    <a:pt x="688" y="80"/>
                    <a:pt x="688" y="38"/>
                    <a:pt x="667" y="17"/>
                  </a:cubicBezTo>
                  <a:cubicBezTo>
                    <a:pt x="656" y="6"/>
                    <a:pt x="641" y="1"/>
                    <a:pt x="625" y="1"/>
                  </a:cubicBezTo>
                  <a:cubicBezTo>
                    <a:pt x="609" y="1"/>
                    <a:pt x="593" y="6"/>
                    <a:pt x="582" y="17"/>
                  </a:cubicBezTo>
                  <a:lnTo>
                    <a:pt x="339" y="260"/>
                  </a:lnTo>
                  <a:lnTo>
                    <a:pt x="107" y="17"/>
                  </a:lnTo>
                  <a:cubicBezTo>
                    <a:pt x="96" y="6"/>
                    <a:pt x="80"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9">
              <a:extLst>
                <a:ext uri="{FF2B5EF4-FFF2-40B4-BE49-F238E27FC236}">
                  <a16:creationId xmlns:a16="http://schemas.microsoft.com/office/drawing/2014/main" id="{4FB5A591-C685-2891-F5AF-661EB80D1103}"/>
                </a:ext>
              </a:extLst>
            </p:cNvPr>
            <p:cNvSpPr/>
            <p:nvPr/>
          </p:nvSpPr>
          <p:spPr>
            <a:xfrm>
              <a:off x="2889205" y="1891879"/>
              <a:ext cx="41652" cy="41712"/>
            </a:xfrm>
            <a:custGeom>
              <a:avLst/>
              <a:gdLst/>
              <a:ahLst/>
              <a:cxnLst/>
              <a:rect l="l" t="t" r="r" b="b"/>
              <a:pathLst>
                <a:path w="677" h="678" extrusionOk="0">
                  <a:moveTo>
                    <a:pt x="339" y="117"/>
                  </a:moveTo>
                  <a:cubicBezTo>
                    <a:pt x="465" y="117"/>
                    <a:pt x="571" y="212"/>
                    <a:pt x="571" y="339"/>
                  </a:cubicBezTo>
                  <a:cubicBezTo>
                    <a:pt x="571" y="466"/>
                    <a:pt x="465" y="571"/>
                    <a:pt x="339" y="571"/>
                  </a:cubicBezTo>
                  <a:cubicBezTo>
                    <a:pt x="212" y="571"/>
                    <a:pt x="106" y="466"/>
                    <a:pt x="106" y="339"/>
                  </a:cubicBezTo>
                  <a:cubicBezTo>
                    <a:pt x="106" y="212"/>
                    <a:pt x="212" y="117"/>
                    <a:pt x="339" y="117"/>
                  </a:cubicBezTo>
                  <a:close/>
                  <a:moveTo>
                    <a:pt x="339" y="0"/>
                  </a:moveTo>
                  <a:cubicBezTo>
                    <a:pt x="148" y="0"/>
                    <a:pt x="0" y="159"/>
                    <a:pt x="0" y="339"/>
                  </a:cubicBezTo>
                  <a:cubicBezTo>
                    <a:pt x="0" y="529"/>
                    <a:pt x="148" y="677"/>
                    <a:pt x="339" y="677"/>
                  </a:cubicBezTo>
                  <a:cubicBezTo>
                    <a:pt x="529" y="677"/>
                    <a:pt x="677" y="529"/>
                    <a:pt x="677" y="339"/>
                  </a:cubicBezTo>
                  <a:cubicBezTo>
                    <a:pt x="677" y="159"/>
                    <a:pt x="529" y="0"/>
                    <a:pt x="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9">
              <a:extLst>
                <a:ext uri="{FF2B5EF4-FFF2-40B4-BE49-F238E27FC236}">
                  <a16:creationId xmlns:a16="http://schemas.microsoft.com/office/drawing/2014/main" id="{47B671A9-A57C-57BF-B9A2-F474EC84FFB0}"/>
                </a:ext>
              </a:extLst>
            </p:cNvPr>
            <p:cNvSpPr/>
            <p:nvPr/>
          </p:nvSpPr>
          <p:spPr>
            <a:xfrm>
              <a:off x="2952945" y="1926331"/>
              <a:ext cx="41037" cy="7260"/>
            </a:xfrm>
            <a:custGeom>
              <a:avLst/>
              <a:gdLst/>
              <a:ahLst/>
              <a:cxnLst/>
              <a:rect l="l" t="t" r="r" b="b"/>
              <a:pathLst>
                <a:path w="667" h="118" extrusionOk="0">
                  <a:moveTo>
                    <a:pt x="53" y="1"/>
                  </a:moveTo>
                  <a:cubicBezTo>
                    <a:pt x="22" y="1"/>
                    <a:pt x="0" y="33"/>
                    <a:pt x="0" y="64"/>
                  </a:cubicBezTo>
                  <a:cubicBezTo>
                    <a:pt x="0" y="96"/>
                    <a:pt x="22" y="117"/>
                    <a:pt x="53" y="117"/>
                  </a:cubicBezTo>
                  <a:lnTo>
                    <a:pt x="603" y="117"/>
                  </a:lnTo>
                  <a:cubicBezTo>
                    <a:pt x="635" y="117"/>
                    <a:pt x="667" y="96"/>
                    <a:pt x="667" y="64"/>
                  </a:cubicBezTo>
                  <a:cubicBezTo>
                    <a:pt x="667" y="33"/>
                    <a:pt x="635" y="1"/>
                    <a:pt x="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9">
              <a:extLst>
                <a:ext uri="{FF2B5EF4-FFF2-40B4-BE49-F238E27FC236}">
                  <a16:creationId xmlns:a16="http://schemas.microsoft.com/office/drawing/2014/main" id="{CE97992D-5568-EA73-1D10-7F0B13DEDE53}"/>
                </a:ext>
              </a:extLst>
            </p:cNvPr>
            <p:cNvSpPr/>
            <p:nvPr/>
          </p:nvSpPr>
          <p:spPr>
            <a:xfrm>
              <a:off x="2034315" y="888139"/>
              <a:ext cx="648043" cy="641680"/>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9">
              <a:extLst>
                <a:ext uri="{FF2B5EF4-FFF2-40B4-BE49-F238E27FC236}">
                  <a16:creationId xmlns:a16="http://schemas.microsoft.com/office/drawing/2014/main" id="{F1B3F183-640A-F00A-9E19-B3B410E51561}"/>
                </a:ext>
              </a:extLst>
            </p:cNvPr>
            <p:cNvSpPr/>
            <p:nvPr/>
          </p:nvSpPr>
          <p:spPr>
            <a:xfrm>
              <a:off x="2330988" y="2192354"/>
              <a:ext cx="390376" cy="385377"/>
            </a:xfrm>
            <a:custGeom>
              <a:avLst/>
              <a:gdLst/>
              <a:ahLst/>
              <a:cxnLst/>
              <a:rect l="l" t="t" r="r" b="b"/>
              <a:pathLst>
                <a:path w="6345" h="6264" extrusionOk="0">
                  <a:moveTo>
                    <a:pt x="3177" y="1776"/>
                  </a:moveTo>
                  <a:cubicBezTo>
                    <a:pt x="3346" y="1776"/>
                    <a:pt x="3516" y="1808"/>
                    <a:pt x="3680" y="1873"/>
                  </a:cubicBezTo>
                  <a:cubicBezTo>
                    <a:pt x="4378" y="2159"/>
                    <a:pt x="4706" y="2952"/>
                    <a:pt x="4431" y="3639"/>
                  </a:cubicBezTo>
                  <a:cubicBezTo>
                    <a:pt x="4214" y="4170"/>
                    <a:pt x="3703" y="4487"/>
                    <a:pt x="3163" y="4487"/>
                  </a:cubicBezTo>
                  <a:cubicBezTo>
                    <a:pt x="2994" y="4487"/>
                    <a:pt x="2821" y="4456"/>
                    <a:pt x="2655" y="4390"/>
                  </a:cubicBezTo>
                  <a:cubicBezTo>
                    <a:pt x="1967" y="4105"/>
                    <a:pt x="1629" y="3312"/>
                    <a:pt x="1914" y="2624"/>
                  </a:cubicBezTo>
                  <a:cubicBezTo>
                    <a:pt x="2132" y="2093"/>
                    <a:pt x="2643" y="1776"/>
                    <a:pt x="3177" y="1776"/>
                  </a:cubicBezTo>
                  <a:close/>
                  <a:moveTo>
                    <a:pt x="4056" y="0"/>
                  </a:moveTo>
                  <a:cubicBezTo>
                    <a:pt x="3942" y="0"/>
                    <a:pt x="3834" y="70"/>
                    <a:pt x="3786" y="182"/>
                  </a:cubicBezTo>
                  <a:lnTo>
                    <a:pt x="3596" y="647"/>
                  </a:lnTo>
                  <a:cubicBezTo>
                    <a:pt x="3585" y="668"/>
                    <a:pt x="3585" y="679"/>
                    <a:pt x="3585" y="700"/>
                  </a:cubicBezTo>
                  <a:cubicBezTo>
                    <a:pt x="3452" y="676"/>
                    <a:pt x="3320" y="665"/>
                    <a:pt x="3191" y="665"/>
                  </a:cubicBezTo>
                  <a:cubicBezTo>
                    <a:pt x="3034" y="665"/>
                    <a:pt x="2880" y="681"/>
                    <a:pt x="2729" y="710"/>
                  </a:cubicBezTo>
                  <a:cubicBezTo>
                    <a:pt x="2718" y="689"/>
                    <a:pt x="2718" y="679"/>
                    <a:pt x="2707" y="657"/>
                  </a:cubicBezTo>
                  <a:lnTo>
                    <a:pt x="2507" y="192"/>
                  </a:lnTo>
                  <a:cubicBezTo>
                    <a:pt x="2459" y="80"/>
                    <a:pt x="2350" y="11"/>
                    <a:pt x="2236" y="11"/>
                  </a:cubicBezTo>
                  <a:cubicBezTo>
                    <a:pt x="2200" y="11"/>
                    <a:pt x="2162" y="18"/>
                    <a:pt x="2126" y="33"/>
                  </a:cubicBezTo>
                  <a:lnTo>
                    <a:pt x="1661" y="234"/>
                  </a:lnTo>
                  <a:cubicBezTo>
                    <a:pt x="1513" y="298"/>
                    <a:pt x="1438" y="467"/>
                    <a:pt x="1502" y="615"/>
                  </a:cubicBezTo>
                  <a:lnTo>
                    <a:pt x="1703" y="1080"/>
                  </a:lnTo>
                  <a:cubicBezTo>
                    <a:pt x="1713" y="1101"/>
                    <a:pt x="1724" y="1112"/>
                    <a:pt x="1735" y="1133"/>
                  </a:cubicBezTo>
                  <a:cubicBezTo>
                    <a:pt x="1513" y="1292"/>
                    <a:pt x="1312" y="1493"/>
                    <a:pt x="1142" y="1725"/>
                  </a:cubicBezTo>
                  <a:cubicBezTo>
                    <a:pt x="1132" y="1715"/>
                    <a:pt x="1121" y="1704"/>
                    <a:pt x="1100" y="1704"/>
                  </a:cubicBezTo>
                  <a:lnTo>
                    <a:pt x="624" y="1503"/>
                  </a:lnTo>
                  <a:cubicBezTo>
                    <a:pt x="590" y="1491"/>
                    <a:pt x="554" y="1485"/>
                    <a:pt x="518" y="1485"/>
                  </a:cubicBezTo>
                  <a:cubicBezTo>
                    <a:pt x="403" y="1485"/>
                    <a:pt x="295" y="1549"/>
                    <a:pt x="254" y="1662"/>
                  </a:cubicBezTo>
                  <a:lnTo>
                    <a:pt x="53" y="2138"/>
                  </a:lnTo>
                  <a:cubicBezTo>
                    <a:pt x="0" y="2286"/>
                    <a:pt x="64" y="2455"/>
                    <a:pt x="212" y="2518"/>
                  </a:cubicBezTo>
                  <a:lnTo>
                    <a:pt x="688" y="2709"/>
                  </a:lnTo>
                  <a:cubicBezTo>
                    <a:pt x="709" y="2719"/>
                    <a:pt x="719" y="2719"/>
                    <a:pt x="741" y="2719"/>
                  </a:cubicBezTo>
                  <a:cubicBezTo>
                    <a:pt x="688" y="3015"/>
                    <a:pt x="688" y="3301"/>
                    <a:pt x="741" y="3576"/>
                  </a:cubicBezTo>
                  <a:cubicBezTo>
                    <a:pt x="730" y="3586"/>
                    <a:pt x="709" y="3586"/>
                    <a:pt x="698" y="3597"/>
                  </a:cubicBezTo>
                  <a:lnTo>
                    <a:pt x="222" y="3798"/>
                  </a:lnTo>
                  <a:cubicBezTo>
                    <a:pt x="159" y="3830"/>
                    <a:pt x="96" y="3883"/>
                    <a:pt x="74" y="3957"/>
                  </a:cubicBezTo>
                  <a:cubicBezTo>
                    <a:pt x="43" y="4020"/>
                    <a:pt x="43" y="4105"/>
                    <a:pt x="74" y="4179"/>
                  </a:cubicBezTo>
                  <a:lnTo>
                    <a:pt x="275" y="4644"/>
                  </a:lnTo>
                  <a:cubicBezTo>
                    <a:pt x="322" y="4753"/>
                    <a:pt x="427" y="4816"/>
                    <a:pt x="538" y="4816"/>
                  </a:cubicBezTo>
                  <a:cubicBezTo>
                    <a:pt x="577" y="4816"/>
                    <a:pt x="617" y="4808"/>
                    <a:pt x="656" y="4792"/>
                  </a:cubicBezTo>
                  <a:lnTo>
                    <a:pt x="1121" y="4591"/>
                  </a:lnTo>
                  <a:cubicBezTo>
                    <a:pt x="1142" y="4591"/>
                    <a:pt x="1153" y="4580"/>
                    <a:pt x="1174" y="4570"/>
                  </a:cubicBezTo>
                  <a:cubicBezTo>
                    <a:pt x="1333" y="4792"/>
                    <a:pt x="1534" y="4993"/>
                    <a:pt x="1766" y="5151"/>
                  </a:cubicBezTo>
                  <a:cubicBezTo>
                    <a:pt x="1756" y="5173"/>
                    <a:pt x="1745" y="5183"/>
                    <a:pt x="1745" y="5204"/>
                  </a:cubicBezTo>
                  <a:lnTo>
                    <a:pt x="1544" y="5670"/>
                  </a:lnTo>
                  <a:cubicBezTo>
                    <a:pt x="1491" y="5818"/>
                    <a:pt x="1555" y="5987"/>
                    <a:pt x="1703" y="6050"/>
                  </a:cubicBezTo>
                  <a:lnTo>
                    <a:pt x="2179" y="6241"/>
                  </a:lnTo>
                  <a:cubicBezTo>
                    <a:pt x="2215" y="6256"/>
                    <a:pt x="2252" y="6263"/>
                    <a:pt x="2289" y="6263"/>
                  </a:cubicBezTo>
                  <a:cubicBezTo>
                    <a:pt x="2403" y="6263"/>
                    <a:pt x="2511" y="6194"/>
                    <a:pt x="2559" y="6082"/>
                  </a:cubicBezTo>
                  <a:lnTo>
                    <a:pt x="2750" y="5617"/>
                  </a:lnTo>
                  <a:cubicBezTo>
                    <a:pt x="2760" y="5596"/>
                    <a:pt x="2760" y="5585"/>
                    <a:pt x="2760" y="5564"/>
                  </a:cubicBezTo>
                  <a:cubicBezTo>
                    <a:pt x="2894" y="5588"/>
                    <a:pt x="3025" y="5599"/>
                    <a:pt x="3154" y="5599"/>
                  </a:cubicBezTo>
                  <a:cubicBezTo>
                    <a:pt x="3311" y="5599"/>
                    <a:pt x="3466" y="5582"/>
                    <a:pt x="3617" y="5553"/>
                  </a:cubicBezTo>
                  <a:cubicBezTo>
                    <a:pt x="3627" y="5574"/>
                    <a:pt x="3627" y="5585"/>
                    <a:pt x="3638" y="5606"/>
                  </a:cubicBezTo>
                  <a:lnTo>
                    <a:pt x="3839" y="6071"/>
                  </a:lnTo>
                  <a:cubicBezTo>
                    <a:pt x="3871" y="6145"/>
                    <a:pt x="3923" y="6198"/>
                    <a:pt x="3997" y="6230"/>
                  </a:cubicBezTo>
                  <a:cubicBezTo>
                    <a:pt x="4029" y="6246"/>
                    <a:pt x="4066" y="6254"/>
                    <a:pt x="4103" y="6254"/>
                  </a:cubicBezTo>
                  <a:cubicBezTo>
                    <a:pt x="4140" y="6254"/>
                    <a:pt x="4177" y="6246"/>
                    <a:pt x="4209" y="6230"/>
                  </a:cubicBezTo>
                  <a:lnTo>
                    <a:pt x="4685" y="6029"/>
                  </a:lnTo>
                  <a:cubicBezTo>
                    <a:pt x="4759" y="5997"/>
                    <a:pt x="4812" y="5934"/>
                    <a:pt x="4833" y="5870"/>
                  </a:cubicBezTo>
                  <a:cubicBezTo>
                    <a:pt x="4865" y="5807"/>
                    <a:pt x="4865" y="5722"/>
                    <a:pt x="4833" y="5648"/>
                  </a:cubicBezTo>
                  <a:lnTo>
                    <a:pt x="4632" y="5183"/>
                  </a:lnTo>
                  <a:cubicBezTo>
                    <a:pt x="4632" y="5162"/>
                    <a:pt x="4621" y="5151"/>
                    <a:pt x="4611" y="5130"/>
                  </a:cubicBezTo>
                  <a:cubicBezTo>
                    <a:pt x="4833" y="4972"/>
                    <a:pt x="5034" y="4771"/>
                    <a:pt x="5192" y="4538"/>
                  </a:cubicBezTo>
                  <a:cubicBezTo>
                    <a:pt x="5214" y="4549"/>
                    <a:pt x="5224" y="4559"/>
                    <a:pt x="5245" y="4559"/>
                  </a:cubicBezTo>
                  <a:lnTo>
                    <a:pt x="5711" y="4760"/>
                  </a:lnTo>
                  <a:cubicBezTo>
                    <a:pt x="5745" y="4773"/>
                    <a:pt x="5781" y="4779"/>
                    <a:pt x="5817" y="4779"/>
                  </a:cubicBezTo>
                  <a:cubicBezTo>
                    <a:pt x="5932" y="4779"/>
                    <a:pt x="6043" y="4715"/>
                    <a:pt x="6091" y="4602"/>
                  </a:cubicBezTo>
                  <a:lnTo>
                    <a:pt x="6282" y="4126"/>
                  </a:lnTo>
                  <a:cubicBezTo>
                    <a:pt x="6345" y="3978"/>
                    <a:pt x="6271" y="3809"/>
                    <a:pt x="6123" y="3745"/>
                  </a:cubicBezTo>
                  <a:lnTo>
                    <a:pt x="5647" y="3555"/>
                  </a:lnTo>
                  <a:cubicBezTo>
                    <a:pt x="5637" y="3544"/>
                    <a:pt x="5615" y="3544"/>
                    <a:pt x="5605" y="3544"/>
                  </a:cubicBezTo>
                  <a:cubicBezTo>
                    <a:pt x="5658" y="3248"/>
                    <a:pt x="5647" y="2963"/>
                    <a:pt x="5594" y="2688"/>
                  </a:cubicBezTo>
                  <a:cubicBezTo>
                    <a:pt x="5615" y="2677"/>
                    <a:pt x="5626" y="2677"/>
                    <a:pt x="5647" y="2666"/>
                  </a:cubicBezTo>
                  <a:lnTo>
                    <a:pt x="6112" y="2466"/>
                  </a:lnTo>
                  <a:cubicBezTo>
                    <a:pt x="6186" y="2434"/>
                    <a:pt x="6239" y="2381"/>
                    <a:pt x="6271" y="2307"/>
                  </a:cubicBezTo>
                  <a:cubicBezTo>
                    <a:pt x="6303" y="2244"/>
                    <a:pt x="6303" y="2159"/>
                    <a:pt x="6271" y="2085"/>
                  </a:cubicBezTo>
                  <a:lnTo>
                    <a:pt x="6070" y="1620"/>
                  </a:lnTo>
                  <a:cubicBezTo>
                    <a:pt x="6023" y="1510"/>
                    <a:pt x="5919" y="1447"/>
                    <a:pt x="5808" y="1447"/>
                  </a:cubicBezTo>
                  <a:cubicBezTo>
                    <a:pt x="5768" y="1447"/>
                    <a:pt x="5728" y="1455"/>
                    <a:pt x="5689" y="1472"/>
                  </a:cubicBezTo>
                  <a:lnTo>
                    <a:pt x="5224" y="1672"/>
                  </a:lnTo>
                  <a:cubicBezTo>
                    <a:pt x="5203" y="1672"/>
                    <a:pt x="5192" y="1683"/>
                    <a:pt x="5171" y="1694"/>
                  </a:cubicBezTo>
                  <a:cubicBezTo>
                    <a:pt x="5013" y="1472"/>
                    <a:pt x="4812" y="1271"/>
                    <a:pt x="4579" y="1101"/>
                  </a:cubicBezTo>
                  <a:cubicBezTo>
                    <a:pt x="4590" y="1091"/>
                    <a:pt x="4600" y="1080"/>
                    <a:pt x="4600" y="1059"/>
                  </a:cubicBezTo>
                  <a:lnTo>
                    <a:pt x="4801" y="583"/>
                  </a:lnTo>
                  <a:cubicBezTo>
                    <a:pt x="4854" y="446"/>
                    <a:pt x="4791" y="277"/>
                    <a:pt x="4643" y="213"/>
                  </a:cubicBezTo>
                  <a:lnTo>
                    <a:pt x="4167" y="23"/>
                  </a:lnTo>
                  <a:cubicBezTo>
                    <a:pt x="4130" y="7"/>
                    <a:pt x="4093" y="0"/>
                    <a:pt x="4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9">
              <a:extLst>
                <a:ext uri="{FF2B5EF4-FFF2-40B4-BE49-F238E27FC236}">
                  <a16:creationId xmlns:a16="http://schemas.microsoft.com/office/drawing/2014/main" id="{8D701827-9F3E-20AA-DAAF-903745CC6310}"/>
                </a:ext>
              </a:extLst>
            </p:cNvPr>
            <p:cNvSpPr/>
            <p:nvPr/>
          </p:nvSpPr>
          <p:spPr>
            <a:xfrm>
              <a:off x="2157303" y="2022614"/>
              <a:ext cx="281108" cy="281096"/>
            </a:xfrm>
            <a:custGeom>
              <a:avLst/>
              <a:gdLst/>
              <a:ahLst/>
              <a:cxnLst/>
              <a:rect l="l" t="t" r="r" b="b"/>
              <a:pathLst>
                <a:path w="4569" h="4569" fill="none" extrusionOk="0">
                  <a:moveTo>
                    <a:pt x="3479" y="530"/>
                  </a:moveTo>
                  <a:lnTo>
                    <a:pt x="3225" y="783"/>
                  </a:lnTo>
                  <a:cubicBezTo>
                    <a:pt x="3215" y="794"/>
                    <a:pt x="3204" y="805"/>
                    <a:pt x="3204" y="815"/>
                  </a:cubicBezTo>
                  <a:cubicBezTo>
                    <a:pt x="3024" y="709"/>
                    <a:pt x="2845" y="635"/>
                    <a:pt x="2644" y="593"/>
                  </a:cubicBezTo>
                  <a:cubicBezTo>
                    <a:pt x="2644" y="582"/>
                    <a:pt x="2644" y="572"/>
                    <a:pt x="2644" y="561"/>
                  </a:cubicBezTo>
                  <a:lnTo>
                    <a:pt x="2644" y="202"/>
                  </a:lnTo>
                  <a:cubicBezTo>
                    <a:pt x="2644" y="85"/>
                    <a:pt x="2548" y="1"/>
                    <a:pt x="2443" y="1"/>
                  </a:cubicBezTo>
                  <a:lnTo>
                    <a:pt x="2083" y="1"/>
                  </a:lnTo>
                  <a:cubicBezTo>
                    <a:pt x="1967" y="1"/>
                    <a:pt x="1882" y="96"/>
                    <a:pt x="1882" y="202"/>
                  </a:cubicBezTo>
                  <a:lnTo>
                    <a:pt x="1882" y="561"/>
                  </a:lnTo>
                  <a:cubicBezTo>
                    <a:pt x="1882" y="572"/>
                    <a:pt x="1882" y="593"/>
                    <a:pt x="1893" y="604"/>
                  </a:cubicBezTo>
                  <a:cubicBezTo>
                    <a:pt x="1703" y="646"/>
                    <a:pt x="1523" y="720"/>
                    <a:pt x="1354" y="826"/>
                  </a:cubicBezTo>
                  <a:cubicBezTo>
                    <a:pt x="1343" y="815"/>
                    <a:pt x="1332" y="805"/>
                    <a:pt x="1332" y="805"/>
                  </a:cubicBezTo>
                  <a:lnTo>
                    <a:pt x="1079" y="551"/>
                  </a:lnTo>
                  <a:cubicBezTo>
                    <a:pt x="994" y="477"/>
                    <a:pt x="867" y="477"/>
                    <a:pt x="793" y="551"/>
                  </a:cubicBezTo>
                  <a:lnTo>
                    <a:pt x="539" y="805"/>
                  </a:lnTo>
                  <a:cubicBezTo>
                    <a:pt x="455" y="889"/>
                    <a:pt x="455" y="1016"/>
                    <a:pt x="539" y="1090"/>
                  </a:cubicBezTo>
                  <a:lnTo>
                    <a:pt x="793" y="1344"/>
                  </a:lnTo>
                  <a:cubicBezTo>
                    <a:pt x="804" y="1354"/>
                    <a:pt x="814" y="1354"/>
                    <a:pt x="825" y="1365"/>
                  </a:cubicBezTo>
                  <a:cubicBezTo>
                    <a:pt x="709" y="1534"/>
                    <a:pt x="635" y="1724"/>
                    <a:pt x="592" y="1925"/>
                  </a:cubicBezTo>
                  <a:cubicBezTo>
                    <a:pt x="582" y="1925"/>
                    <a:pt x="571" y="1915"/>
                    <a:pt x="560" y="1915"/>
                  </a:cubicBezTo>
                  <a:lnTo>
                    <a:pt x="201" y="1925"/>
                  </a:lnTo>
                  <a:cubicBezTo>
                    <a:pt x="148" y="1925"/>
                    <a:pt x="95" y="1947"/>
                    <a:pt x="63" y="1978"/>
                  </a:cubicBezTo>
                  <a:lnTo>
                    <a:pt x="63" y="1978"/>
                  </a:lnTo>
                  <a:cubicBezTo>
                    <a:pt x="21" y="2021"/>
                    <a:pt x="0" y="2073"/>
                    <a:pt x="0" y="2126"/>
                  </a:cubicBezTo>
                  <a:lnTo>
                    <a:pt x="11" y="2486"/>
                  </a:lnTo>
                  <a:lnTo>
                    <a:pt x="11" y="2486"/>
                  </a:lnTo>
                  <a:cubicBezTo>
                    <a:pt x="11" y="2592"/>
                    <a:pt x="95" y="2687"/>
                    <a:pt x="212" y="2687"/>
                  </a:cubicBezTo>
                  <a:lnTo>
                    <a:pt x="571" y="2676"/>
                  </a:lnTo>
                  <a:cubicBezTo>
                    <a:pt x="582" y="2676"/>
                    <a:pt x="592" y="2676"/>
                    <a:pt x="603" y="2676"/>
                  </a:cubicBezTo>
                  <a:cubicBezTo>
                    <a:pt x="645" y="2867"/>
                    <a:pt x="730" y="3046"/>
                    <a:pt x="835" y="3215"/>
                  </a:cubicBezTo>
                  <a:cubicBezTo>
                    <a:pt x="825" y="3226"/>
                    <a:pt x="814" y="3226"/>
                    <a:pt x="804" y="3237"/>
                  </a:cubicBezTo>
                  <a:lnTo>
                    <a:pt x="560" y="3490"/>
                  </a:lnTo>
                  <a:cubicBezTo>
                    <a:pt x="476" y="3575"/>
                    <a:pt x="476" y="3702"/>
                    <a:pt x="560" y="3776"/>
                  </a:cubicBezTo>
                  <a:lnTo>
                    <a:pt x="814" y="4030"/>
                  </a:lnTo>
                  <a:cubicBezTo>
                    <a:pt x="888" y="4104"/>
                    <a:pt x="1015" y="4104"/>
                    <a:pt x="1100" y="4030"/>
                  </a:cubicBezTo>
                  <a:lnTo>
                    <a:pt x="1354" y="3776"/>
                  </a:lnTo>
                  <a:cubicBezTo>
                    <a:pt x="1354" y="3765"/>
                    <a:pt x="1364" y="3755"/>
                    <a:pt x="1375" y="3744"/>
                  </a:cubicBezTo>
                  <a:cubicBezTo>
                    <a:pt x="1544" y="3850"/>
                    <a:pt x="1734" y="3924"/>
                    <a:pt x="1925" y="3966"/>
                  </a:cubicBezTo>
                  <a:cubicBezTo>
                    <a:pt x="1925" y="3977"/>
                    <a:pt x="1925" y="3998"/>
                    <a:pt x="1925" y="4009"/>
                  </a:cubicBezTo>
                  <a:lnTo>
                    <a:pt x="1925" y="4368"/>
                  </a:lnTo>
                  <a:cubicBezTo>
                    <a:pt x="1925" y="4421"/>
                    <a:pt x="1956" y="4463"/>
                    <a:pt x="1988" y="4506"/>
                  </a:cubicBezTo>
                  <a:cubicBezTo>
                    <a:pt x="2030" y="4548"/>
                    <a:pt x="2083" y="4569"/>
                    <a:pt x="2136" y="4569"/>
                  </a:cubicBezTo>
                  <a:lnTo>
                    <a:pt x="2496" y="4558"/>
                  </a:lnTo>
                  <a:lnTo>
                    <a:pt x="2496" y="4558"/>
                  </a:lnTo>
                  <a:cubicBezTo>
                    <a:pt x="2548" y="4558"/>
                    <a:pt x="2601" y="4537"/>
                    <a:pt x="2633" y="4506"/>
                  </a:cubicBezTo>
                  <a:cubicBezTo>
                    <a:pt x="2675" y="4463"/>
                    <a:pt x="2696" y="4410"/>
                    <a:pt x="2696" y="4357"/>
                  </a:cubicBezTo>
                  <a:lnTo>
                    <a:pt x="2686" y="3998"/>
                  </a:lnTo>
                  <a:cubicBezTo>
                    <a:pt x="2686" y="3987"/>
                    <a:pt x="2686" y="3977"/>
                    <a:pt x="2686" y="3966"/>
                  </a:cubicBezTo>
                  <a:cubicBezTo>
                    <a:pt x="2876" y="3913"/>
                    <a:pt x="3056" y="3839"/>
                    <a:pt x="3225" y="3734"/>
                  </a:cubicBezTo>
                  <a:cubicBezTo>
                    <a:pt x="3225" y="3744"/>
                    <a:pt x="3236" y="3755"/>
                    <a:pt x="3246" y="3765"/>
                  </a:cubicBezTo>
                  <a:lnTo>
                    <a:pt x="3500" y="4009"/>
                  </a:lnTo>
                  <a:cubicBezTo>
                    <a:pt x="3574" y="4093"/>
                    <a:pt x="3712" y="4093"/>
                    <a:pt x="3786" y="4009"/>
                  </a:cubicBezTo>
                  <a:lnTo>
                    <a:pt x="4039" y="3755"/>
                  </a:lnTo>
                  <a:cubicBezTo>
                    <a:pt x="4113" y="3681"/>
                    <a:pt x="4113" y="3543"/>
                    <a:pt x="4039" y="3469"/>
                  </a:cubicBezTo>
                  <a:lnTo>
                    <a:pt x="3775" y="3215"/>
                  </a:lnTo>
                  <a:cubicBezTo>
                    <a:pt x="3775" y="3215"/>
                    <a:pt x="3765" y="3205"/>
                    <a:pt x="3754" y="3194"/>
                  </a:cubicBezTo>
                  <a:cubicBezTo>
                    <a:pt x="3860" y="3025"/>
                    <a:pt x="3934" y="2835"/>
                    <a:pt x="3976" y="2644"/>
                  </a:cubicBezTo>
                  <a:cubicBezTo>
                    <a:pt x="3987" y="2644"/>
                    <a:pt x="3997" y="2644"/>
                    <a:pt x="4008" y="2644"/>
                  </a:cubicBezTo>
                  <a:lnTo>
                    <a:pt x="4367" y="2644"/>
                  </a:lnTo>
                  <a:cubicBezTo>
                    <a:pt x="4420" y="2644"/>
                    <a:pt x="4473" y="2613"/>
                    <a:pt x="4515" y="2581"/>
                  </a:cubicBezTo>
                  <a:cubicBezTo>
                    <a:pt x="4547" y="2539"/>
                    <a:pt x="4568" y="2486"/>
                    <a:pt x="4568" y="2433"/>
                  </a:cubicBezTo>
                  <a:lnTo>
                    <a:pt x="4568" y="2073"/>
                  </a:lnTo>
                  <a:cubicBezTo>
                    <a:pt x="4568" y="1968"/>
                    <a:pt x="4473" y="1873"/>
                    <a:pt x="4357" y="1873"/>
                  </a:cubicBezTo>
                  <a:lnTo>
                    <a:pt x="3997" y="1883"/>
                  </a:lnTo>
                  <a:cubicBezTo>
                    <a:pt x="3987" y="1883"/>
                    <a:pt x="3976" y="1883"/>
                    <a:pt x="3965" y="1883"/>
                  </a:cubicBezTo>
                  <a:cubicBezTo>
                    <a:pt x="3923" y="1693"/>
                    <a:pt x="3849" y="1513"/>
                    <a:pt x="3733" y="1344"/>
                  </a:cubicBezTo>
                  <a:cubicBezTo>
                    <a:pt x="3743" y="1344"/>
                    <a:pt x="3754" y="1333"/>
                    <a:pt x="3765" y="1323"/>
                  </a:cubicBezTo>
                  <a:lnTo>
                    <a:pt x="4018" y="1069"/>
                  </a:lnTo>
                  <a:cubicBezTo>
                    <a:pt x="4092" y="984"/>
                    <a:pt x="4092" y="857"/>
                    <a:pt x="4018" y="783"/>
                  </a:cubicBezTo>
                  <a:lnTo>
                    <a:pt x="3754" y="530"/>
                  </a:lnTo>
                  <a:cubicBezTo>
                    <a:pt x="3680" y="456"/>
                    <a:pt x="3553" y="456"/>
                    <a:pt x="3468" y="530"/>
                  </a:cubicBezTo>
                  <a:close/>
                  <a:moveTo>
                    <a:pt x="2961" y="2951"/>
                  </a:moveTo>
                  <a:cubicBezTo>
                    <a:pt x="2591" y="3321"/>
                    <a:pt x="1988" y="3321"/>
                    <a:pt x="1618" y="2962"/>
                  </a:cubicBezTo>
                  <a:cubicBezTo>
                    <a:pt x="1248" y="2592"/>
                    <a:pt x="1248" y="1989"/>
                    <a:pt x="1607" y="1619"/>
                  </a:cubicBezTo>
                  <a:cubicBezTo>
                    <a:pt x="1977" y="1238"/>
                    <a:pt x="2580" y="1238"/>
                    <a:pt x="2950" y="1608"/>
                  </a:cubicBezTo>
                  <a:cubicBezTo>
                    <a:pt x="3331" y="1968"/>
                    <a:pt x="3331" y="2570"/>
                    <a:pt x="2961" y="2951"/>
                  </a:cubicBezTo>
                  <a:close/>
                </a:path>
              </a:pathLst>
            </a:custGeom>
            <a:noFill/>
            <a:ln w="9525" cap="flat" cmpd="sng">
              <a:solidFill>
                <a:schemeClr val="lt2"/>
              </a:solidFill>
              <a:prstDash val="solid"/>
              <a:miter lim="105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9">
              <a:extLst>
                <a:ext uri="{FF2B5EF4-FFF2-40B4-BE49-F238E27FC236}">
                  <a16:creationId xmlns:a16="http://schemas.microsoft.com/office/drawing/2014/main" id="{279B2B07-ECEB-5394-14F3-24D4DFD35A2E}"/>
                </a:ext>
              </a:extLst>
            </p:cNvPr>
            <p:cNvSpPr/>
            <p:nvPr/>
          </p:nvSpPr>
          <p:spPr>
            <a:xfrm>
              <a:off x="3335130" y="1127097"/>
              <a:ext cx="516010" cy="511744"/>
            </a:xfrm>
            <a:custGeom>
              <a:avLst/>
              <a:gdLst/>
              <a:ahLst/>
              <a:cxnLst/>
              <a:rect l="l" t="t" r="r" b="b"/>
              <a:pathLst>
                <a:path w="8387" h="8318" extrusionOk="0">
                  <a:moveTo>
                    <a:pt x="4193" y="2423"/>
                  </a:moveTo>
                  <a:cubicBezTo>
                    <a:pt x="4997" y="2423"/>
                    <a:pt x="5716" y="2984"/>
                    <a:pt x="5891" y="3794"/>
                  </a:cubicBezTo>
                  <a:cubicBezTo>
                    <a:pt x="6091" y="4735"/>
                    <a:pt x="5499" y="5655"/>
                    <a:pt x="4558" y="5856"/>
                  </a:cubicBezTo>
                  <a:cubicBezTo>
                    <a:pt x="4434" y="5882"/>
                    <a:pt x="4311" y="5895"/>
                    <a:pt x="4190" y="5895"/>
                  </a:cubicBezTo>
                  <a:cubicBezTo>
                    <a:pt x="3388" y="5895"/>
                    <a:pt x="2671" y="5341"/>
                    <a:pt x="2496" y="4524"/>
                  </a:cubicBezTo>
                  <a:cubicBezTo>
                    <a:pt x="2295" y="3582"/>
                    <a:pt x="2898" y="2662"/>
                    <a:pt x="3829" y="2462"/>
                  </a:cubicBezTo>
                  <a:cubicBezTo>
                    <a:pt x="3951" y="2435"/>
                    <a:pt x="4073" y="2423"/>
                    <a:pt x="4193" y="2423"/>
                  </a:cubicBezTo>
                  <a:close/>
                  <a:moveTo>
                    <a:pt x="3716" y="0"/>
                  </a:moveTo>
                  <a:cubicBezTo>
                    <a:pt x="3690" y="0"/>
                    <a:pt x="3664" y="3"/>
                    <a:pt x="3638" y="8"/>
                  </a:cubicBezTo>
                  <a:lnTo>
                    <a:pt x="3004" y="146"/>
                  </a:lnTo>
                  <a:cubicBezTo>
                    <a:pt x="2803" y="188"/>
                    <a:pt x="2676" y="378"/>
                    <a:pt x="2718" y="579"/>
                  </a:cubicBezTo>
                  <a:lnTo>
                    <a:pt x="2856" y="1224"/>
                  </a:lnTo>
                  <a:cubicBezTo>
                    <a:pt x="2856" y="1246"/>
                    <a:pt x="2866" y="1267"/>
                    <a:pt x="2877" y="1288"/>
                  </a:cubicBezTo>
                  <a:cubicBezTo>
                    <a:pt x="2528" y="1446"/>
                    <a:pt x="2232" y="1658"/>
                    <a:pt x="1967" y="1912"/>
                  </a:cubicBezTo>
                  <a:cubicBezTo>
                    <a:pt x="1957" y="1901"/>
                    <a:pt x="1936" y="1880"/>
                    <a:pt x="1915" y="1869"/>
                  </a:cubicBezTo>
                  <a:lnTo>
                    <a:pt x="1365" y="1520"/>
                  </a:lnTo>
                  <a:cubicBezTo>
                    <a:pt x="1302" y="1481"/>
                    <a:pt x="1233" y="1459"/>
                    <a:pt x="1163" y="1459"/>
                  </a:cubicBezTo>
                  <a:cubicBezTo>
                    <a:pt x="1139" y="1459"/>
                    <a:pt x="1114" y="1462"/>
                    <a:pt x="1090" y="1468"/>
                  </a:cubicBezTo>
                  <a:cubicBezTo>
                    <a:pt x="995" y="1489"/>
                    <a:pt x="910" y="1542"/>
                    <a:pt x="857" y="1626"/>
                  </a:cubicBezTo>
                  <a:lnTo>
                    <a:pt x="498" y="2176"/>
                  </a:lnTo>
                  <a:cubicBezTo>
                    <a:pt x="392" y="2356"/>
                    <a:pt x="445" y="2578"/>
                    <a:pt x="614" y="2694"/>
                  </a:cubicBezTo>
                  <a:lnTo>
                    <a:pt x="1164" y="3043"/>
                  </a:lnTo>
                  <a:cubicBezTo>
                    <a:pt x="1185" y="3054"/>
                    <a:pt x="1206" y="3064"/>
                    <a:pt x="1227" y="3075"/>
                  </a:cubicBezTo>
                  <a:cubicBezTo>
                    <a:pt x="1100" y="3403"/>
                    <a:pt x="1037" y="3762"/>
                    <a:pt x="1037" y="4132"/>
                  </a:cubicBezTo>
                  <a:lnTo>
                    <a:pt x="973" y="4132"/>
                  </a:lnTo>
                  <a:lnTo>
                    <a:pt x="328" y="4270"/>
                  </a:lnTo>
                  <a:cubicBezTo>
                    <a:pt x="128" y="4312"/>
                    <a:pt x="1" y="4513"/>
                    <a:pt x="43" y="4714"/>
                  </a:cubicBezTo>
                  <a:lnTo>
                    <a:pt x="180" y="5348"/>
                  </a:lnTo>
                  <a:cubicBezTo>
                    <a:pt x="217" y="5523"/>
                    <a:pt x="374" y="5642"/>
                    <a:pt x="547" y="5642"/>
                  </a:cubicBezTo>
                  <a:cubicBezTo>
                    <a:pt x="572" y="5642"/>
                    <a:pt x="598" y="5639"/>
                    <a:pt x="625" y="5634"/>
                  </a:cubicBezTo>
                  <a:lnTo>
                    <a:pt x="1259" y="5496"/>
                  </a:lnTo>
                  <a:cubicBezTo>
                    <a:pt x="1280" y="5496"/>
                    <a:pt x="1301" y="5486"/>
                    <a:pt x="1322" y="5486"/>
                  </a:cubicBezTo>
                  <a:cubicBezTo>
                    <a:pt x="1481" y="5824"/>
                    <a:pt x="1693" y="6120"/>
                    <a:pt x="1946" y="6385"/>
                  </a:cubicBezTo>
                  <a:cubicBezTo>
                    <a:pt x="1936" y="6395"/>
                    <a:pt x="1915" y="6416"/>
                    <a:pt x="1904" y="6437"/>
                  </a:cubicBezTo>
                  <a:lnTo>
                    <a:pt x="1555" y="6987"/>
                  </a:lnTo>
                  <a:cubicBezTo>
                    <a:pt x="1502" y="7072"/>
                    <a:pt x="1481" y="7167"/>
                    <a:pt x="1502" y="7262"/>
                  </a:cubicBezTo>
                  <a:cubicBezTo>
                    <a:pt x="1523" y="7357"/>
                    <a:pt x="1587" y="7442"/>
                    <a:pt x="1661" y="7495"/>
                  </a:cubicBezTo>
                  <a:lnTo>
                    <a:pt x="2221" y="7854"/>
                  </a:lnTo>
                  <a:cubicBezTo>
                    <a:pt x="2287" y="7895"/>
                    <a:pt x="2359" y="7911"/>
                    <a:pt x="2432" y="7911"/>
                  </a:cubicBezTo>
                  <a:cubicBezTo>
                    <a:pt x="2453" y="7911"/>
                    <a:pt x="2475" y="7910"/>
                    <a:pt x="2496" y="7907"/>
                  </a:cubicBezTo>
                  <a:cubicBezTo>
                    <a:pt x="2591" y="7886"/>
                    <a:pt x="2676" y="7823"/>
                    <a:pt x="2729" y="7738"/>
                  </a:cubicBezTo>
                  <a:lnTo>
                    <a:pt x="3088" y="7188"/>
                  </a:lnTo>
                  <a:cubicBezTo>
                    <a:pt x="3099" y="7167"/>
                    <a:pt x="3109" y="7146"/>
                    <a:pt x="3109" y="7125"/>
                  </a:cubicBezTo>
                  <a:cubicBezTo>
                    <a:pt x="3448" y="7252"/>
                    <a:pt x="3797" y="7315"/>
                    <a:pt x="4167" y="7326"/>
                  </a:cubicBezTo>
                  <a:cubicBezTo>
                    <a:pt x="4167" y="7347"/>
                    <a:pt x="4167" y="7368"/>
                    <a:pt x="4177" y="7389"/>
                  </a:cubicBezTo>
                  <a:lnTo>
                    <a:pt x="4315" y="8024"/>
                  </a:lnTo>
                  <a:cubicBezTo>
                    <a:pt x="4352" y="8198"/>
                    <a:pt x="4501" y="8317"/>
                    <a:pt x="4671" y="8317"/>
                  </a:cubicBezTo>
                  <a:cubicBezTo>
                    <a:pt x="4697" y="8317"/>
                    <a:pt x="4722" y="8315"/>
                    <a:pt x="4748" y="8309"/>
                  </a:cubicBezTo>
                  <a:lnTo>
                    <a:pt x="5394" y="8172"/>
                  </a:lnTo>
                  <a:cubicBezTo>
                    <a:pt x="5594" y="8129"/>
                    <a:pt x="5721" y="7928"/>
                    <a:pt x="5679" y="7738"/>
                  </a:cubicBezTo>
                  <a:lnTo>
                    <a:pt x="5542" y="7093"/>
                  </a:lnTo>
                  <a:cubicBezTo>
                    <a:pt x="5531" y="7072"/>
                    <a:pt x="5520" y="7051"/>
                    <a:pt x="5520" y="7030"/>
                  </a:cubicBezTo>
                  <a:cubicBezTo>
                    <a:pt x="5859" y="6871"/>
                    <a:pt x="6165" y="6660"/>
                    <a:pt x="6419" y="6406"/>
                  </a:cubicBezTo>
                  <a:cubicBezTo>
                    <a:pt x="6440" y="6416"/>
                    <a:pt x="6451" y="6437"/>
                    <a:pt x="6472" y="6448"/>
                  </a:cubicBezTo>
                  <a:lnTo>
                    <a:pt x="7022" y="6797"/>
                  </a:lnTo>
                  <a:cubicBezTo>
                    <a:pt x="7085" y="6836"/>
                    <a:pt x="7159" y="6858"/>
                    <a:pt x="7228" y="6858"/>
                  </a:cubicBezTo>
                  <a:cubicBezTo>
                    <a:pt x="7252" y="6858"/>
                    <a:pt x="7275" y="6855"/>
                    <a:pt x="7297" y="6850"/>
                  </a:cubicBezTo>
                  <a:cubicBezTo>
                    <a:pt x="7392" y="6829"/>
                    <a:pt x="7477" y="6776"/>
                    <a:pt x="7540" y="6691"/>
                  </a:cubicBezTo>
                  <a:lnTo>
                    <a:pt x="7889" y="6131"/>
                  </a:lnTo>
                  <a:cubicBezTo>
                    <a:pt x="7995" y="5962"/>
                    <a:pt x="7953" y="5729"/>
                    <a:pt x="7773" y="5623"/>
                  </a:cubicBezTo>
                  <a:lnTo>
                    <a:pt x="7223" y="5274"/>
                  </a:lnTo>
                  <a:cubicBezTo>
                    <a:pt x="7202" y="5253"/>
                    <a:pt x="7191" y="5253"/>
                    <a:pt x="7170" y="5243"/>
                  </a:cubicBezTo>
                  <a:cubicBezTo>
                    <a:pt x="7286" y="4904"/>
                    <a:pt x="7350" y="4555"/>
                    <a:pt x="7360" y="4185"/>
                  </a:cubicBezTo>
                  <a:lnTo>
                    <a:pt x="7424" y="4185"/>
                  </a:lnTo>
                  <a:lnTo>
                    <a:pt x="8058" y="4048"/>
                  </a:lnTo>
                  <a:cubicBezTo>
                    <a:pt x="8259" y="4005"/>
                    <a:pt x="8386" y="3804"/>
                    <a:pt x="8344" y="3604"/>
                  </a:cubicBezTo>
                  <a:lnTo>
                    <a:pt x="8206" y="2969"/>
                  </a:lnTo>
                  <a:cubicBezTo>
                    <a:pt x="8169" y="2794"/>
                    <a:pt x="8021" y="2675"/>
                    <a:pt x="7850" y="2675"/>
                  </a:cubicBezTo>
                  <a:cubicBezTo>
                    <a:pt x="7825" y="2675"/>
                    <a:pt x="7799" y="2678"/>
                    <a:pt x="7773" y="2684"/>
                  </a:cubicBezTo>
                  <a:lnTo>
                    <a:pt x="7128" y="2821"/>
                  </a:lnTo>
                  <a:cubicBezTo>
                    <a:pt x="7107" y="2821"/>
                    <a:pt x="7085" y="2832"/>
                    <a:pt x="7064" y="2832"/>
                  </a:cubicBezTo>
                  <a:cubicBezTo>
                    <a:pt x="6916" y="2493"/>
                    <a:pt x="6694" y="2197"/>
                    <a:pt x="6440" y="1933"/>
                  </a:cubicBezTo>
                  <a:cubicBezTo>
                    <a:pt x="6462" y="1922"/>
                    <a:pt x="6472" y="1901"/>
                    <a:pt x="6483" y="1880"/>
                  </a:cubicBezTo>
                  <a:lnTo>
                    <a:pt x="6842" y="1330"/>
                  </a:lnTo>
                  <a:cubicBezTo>
                    <a:pt x="6948" y="1161"/>
                    <a:pt x="6895" y="928"/>
                    <a:pt x="6726" y="823"/>
                  </a:cubicBezTo>
                  <a:lnTo>
                    <a:pt x="6176" y="463"/>
                  </a:lnTo>
                  <a:cubicBezTo>
                    <a:pt x="6113" y="426"/>
                    <a:pt x="6045" y="408"/>
                    <a:pt x="5978" y="408"/>
                  </a:cubicBezTo>
                  <a:cubicBezTo>
                    <a:pt x="5854" y="408"/>
                    <a:pt x="5734" y="469"/>
                    <a:pt x="5658" y="579"/>
                  </a:cubicBezTo>
                  <a:lnTo>
                    <a:pt x="5309" y="1129"/>
                  </a:lnTo>
                  <a:cubicBezTo>
                    <a:pt x="5298" y="1150"/>
                    <a:pt x="5288" y="1172"/>
                    <a:pt x="5277" y="1193"/>
                  </a:cubicBezTo>
                  <a:cubicBezTo>
                    <a:pt x="4949" y="1066"/>
                    <a:pt x="4590" y="1002"/>
                    <a:pt x="4230" y="992"/>
                  </a:cubicBezTo>
                  <a:cubicBezTo>
                    <a:pt x="4230" y="971"/>
                    <a:pt x="4220" y="949"/>
                    <a:pt x="4220" y="928"/>
                  </a:cubicBezTo>
                  <a:lnTo>
                    <a:pt x="4082" y="294"/>
                  </a:lnTo>
                  <a:cubicBezTo>
                    <a:pt x="4045" y="119"/>
                    <a:pt x="3889" y="0"/>
                    <a:pt x="3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CuadroTexto 115">
            <a:extLst>
              <a:ext uri="{FF2B5EF4-FFF2-40B4-BE49-F238E27FC236}">
                <a16:creationId xmlns:a16="http://schemas.microsoft.com/office/drawing/2014/main" id="{E13EAA95-C790-4396-7611-BDBF683F1851}"/>
              </a:ext>
            </a:extLst>
          </p:cNvPr>
          <p:cNvSpPr txBox="1"/>
          <p:nvPr/>
        </p:nvSpPr>
        <p:spPr>
          <a:xfrm>
            <a:off x="363072" y="5550964"/>
            <a:ext cx="6902926" cy="369332"/>
          </a:xfrm>
          <a:prstGeom prst="rect">
            <a:avLst/>
          </a:prstGeom>
          <a:noFill/>
        </p:spPr>
        <p:txBody>
          <a:bodyPr wrap="square" rtlCol="0">
            <a:spAutoFit/>
          </a:bodyPr>
          <a:lstStyle/>
          <a:p>
            <a:pPr algn="ctr"/>
            <a:r>
              <a:rPr lang="es-ES" dirty="0"/>
              <a:t>SISTEMES MICROINFORMÀTICS I XARXES</a:t>
            </a:r>
          </a:p>
        </p:txBody>
      </p:sp>
      <p:sp>
        <p:nvSpPr>
          <p:cNvPr id="227" name="Rectángulo redondeado 226">
            <a:extLst>
              <a:ext uri="{FF2B5EF4-FFF2-40B4-BE49-F238E27FC236}">
                <a16:creationId xmlns:a16="http://schemas.microsoft.com/office/drawing/2014/main" id="{3448F2DC-A5E0-8331-6336-887CDE539ED3}"/>
              </a:ext>
            </a:extLst>
          </p:cNvPr>
          <p:cNvSpPr/>
          <p:nvPr/>
        </p:nvSpPr>
        <p:spPr>
          <a:xfrm>
            <a:off x="-94129" y="5999956"/>
            <a:ext cx="12398188" cy="985838"/>
          </a:xfrm>
          <a:prstGeom prst="round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8" name="Marcador de número de diapositiva 227">
            <a:extLst>
              <a:ext uri="{FF2B5EF4-FFF2-40B4-BE49-F238E27FC236}">
                <a16:creationId xmlns:a16="http://schemas.microsoft.com/office/drawing/2014/main" id="{6748DA88-3A84-E9D6-CD16-14145FB4F0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229" name="Marcador de pie de página 228">
            <a:extLst>
              <a:ext uri="{FF2B5EF4-FFF2-40B4-BE49-F238E27FC236}">
                <a16:creationId xmlns:a16="http://schemas.microsoft.com/office/drawing/2014/main" id="{08B10CE2-D586-6D2B-13C8-9A0D80150D48}"/>
              </a:ext>
            </a:extLst>
          </p:cNvPr>
          <p:cNvSpPr>
            <a:spLocks noGrp="1"/>
          </p:cNvSpPr>
          <p:nvPr>
            <p:ph type="ftr" sz="quarter" idx="11"/>
          </p:nvPr>
        </p:nvSpPr>
        <p:spPr/>
        <p:txBody>
          <a:bodyPr/>
          <a:lstStyle/>
          <a:p>
            <a:r>
              <a:rPr lang="es-ES" dirty="0"/>
              <a:t>INTRODUCCIÓ ALS SGBD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p:nvPr/>
        </p:nvSpPr>
        <p:spPr>
          <a:xfrm>
            <a:off x="1173441" y="617093"/>
            <a:ext cx="6448132"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2" name="Google Shape;132;p24"/>
          <p:cNvSpPr txBox="1">
            <a:spLocks noGrp="1"/>
          </p:cNvSpPr>
          <p:nvPr>
            <p:ph type="title"/>
          </p:nvPr>
        </p:nvSpPr>
        <p:spPr>
          <a:xfrm>
            <a:off x="1148588" y="1720596"/>
            <a:ext cx="71310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ca-ES" b="1" noProof="0" dirty="0">
                <a:latin typeface="Trebuchet MS"/>
                <a:ea typeface="Trebuchet MS"/>
                <a:cs typeface="Trebuchet MS"/>
                <a:sym typeface="Trebuchet MS"/>
              </a:rPr>
              <a:t>Mecanismes senzills per a efectuar consultes complexes</a:t>
            </a:r>
            <a:endParaRPr lang="ca-ES" noProof="0" dirty="0"/>
          </a:p>
        </p:txBody>
      </p:sp>
      <p:sp>
        <p:nvSpPr>
          <p:cNvPr id="133" name="Google Shape;133;p24"/>
          <p:cNvSpPr/>
          <p:nvPr/>
        </p:nvSpPr>
        <p:spPr>
          <a:xfrm>
            <a:off x="2968751" y="2230599"/>
            <a:ext cx="6260592" cy="373989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09EEA6E6-A671-E5E5-4BBA-08638E507D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solidFill>
                <a:schemeClr val="dk2"/>
              </a:solidFill>
            </a:endParaRPr>
          </a:p>
        </p:txBody>
      </p:sp>
      <p:sp>
        <p:nvSpPr>
          <p:cNvPr id="3" name="Marcador de pie de página 2">
            <a:extLst>
              <a:ext uri="{FF2B5EF4-FFF2-40B4-BE49-F238E27FC236}">
                <a16:creationId xmlns:a16="http://schemas.microsoft.com/office/drawing/2014/main" id="{5E22C74A-9BA0-1C46-4CA1-82C3D70C21E4}"/>
              </a:ext>
            </a:extLst>
          </p:cNvPr>
          <p:cNvSpPr>
            <a:spLocks noGrp="1"/>
          </p:cNvSpPr>
          <p:nvPr>
            <p:ph type="ftr" idx="11"/>
          </p:nvPr>
        </p:nvSpPr>
        <p:spPr/>
        <p:txBody>
          <a:bodyPr/>
          <a:lstStyle/>
          <a:p>
            <a:r>
              <a:rPr lang="es-ES"/>
              <a:t>INTRODUCCIÓ ALS SGBD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p:nvPr/>
        </p:nvSpPr>
        <p:spPr>
          <a:xfrm>
            <a:off x="1172946" y="524827"/>
            <a:ext cx="6205740"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 name="Google Shape;139;p25"/>
          <p:cNvSpPr txBox="1">
            <a:spLocks noGrp="1"/>
          </p:cNvSpPr>
          <p:nvPr>
            <p:ph type="title"/>
          </p:nvPr>
        </p:nvSpPr>
        <p:spPr>
          <a:xfrm>
            <a:off x="1148588" y="1709420"/>
            <a:ext cx="7576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ca-ES" sz="2400" b="1" noProof="0" dirty="0">
                <a:latin typeface="Trebuchet MS"/>
                <a:ea typeface="Trebuchet MS"/>
                <a:cs typeface="Trebuchet MS"/>
                <a:sym typeface="Trebuchet MS"/>
              </a:rPr>
              <a:t>Evitar repeticions de dades entre diferents entitats</a:t>
            </a:r>
            <a:endParaRPr lang="ca-ES" sz="2400" noProof="0" dirty="0">
              <a:latin typeface="Trebuchet MS"/>
              <a:ea typeface="Trebuchet MS"/>
              <a:cs typeface="Trebuchet MS"/>
              <a:sym typeface="Trebuchet MS"/>
            </a:endParaRPr>
          </a:p>
        </p:txBody>
      </p:sp>
      <p:sp>
        <p:nvSpPr>
          <p:cNvPr id="140" name="Google Shape;140;p25"/>
          <p:cNvSpPr txBox="1"/>
          <p:nvPr/>
        </p:nvSpPr>
        <p:spPr>
          <a:xfrm>
            <a:off x="1148600" y="2089400"/>
            <a:ext cx="10200718" cy="2964401"/>
          </a:xfrm>
          <a:prstGeom prst="rect">
            <a:avLst/>
          </a:prstGeom>
          <a:noFill/>
          <a:ln>
            <a:noFill/>
          </a:ln>
        </p:spPr>
        <p:txBody>
          <a:bodyPr spcFirstLastPara="1" wrap="square" lIns="0" tIns="12700" rIns="0" bIns="0" anchor="t" anchorCtr="0">
            <a:spAutoFit/>
          </a:bodyPr>
          <a:lstStyle/>
          <a:p>
            <a:pPr marL="744220" marR="0" lvl="0" indent="-183514" algn="l" rtl="0">
              <a:lnSpc>
                <a:spcPct val="1000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Les relacions entre les entitats ens permeten obtenir la informació</a:t>
            </a:r>
          </a:p>
          <a:p>
            <a:pPr marL="0" marR="0" lvl="0" indent="0" algn="l" rtl="0">
              <a:lnSpc>
                <a:spcPct val="100000"/>
              </a:lnSpc>
              <a:spcBef>
                <a:spcPts val="5"/>
              </a:spcBef>
              <a:spcAft>
                <a:spcPts val="0"/>
              </a:spcAft>
              <a:buClr>
                <a:srgbClr val="9E3611"/>
              </a:buClr>
              <a:buSzPts val="3350"/>
              <a:buFont typeface="Noto Sans Symbols"/>
              <a:buNone/>
            </a:pPr>
            <a:endParaRPr lang="ca-ES" sz="3350" dirty="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ca-ES" sz="2400" b="1" dirty="0">
                <a:latin typeface="Trebuchet MS"/>
                <a:ea typeface="Trebuchet MS"/>
                <a:cs typeface="Trebuchet MS"/>
                <a:sym typeface="Trebuchet MS"/>
              </a:rPr>
              <a:t>No emmagatzemar dades calculables</a:t>
            </a:r>
            <a:endParaRPr lang="ca-ES" sz="2400" dirty="0">
              <a:latin typeface="Trebuchet MS"/>
              <a:ea typeface="Trebuchet MS"/>
              <a:cs typeface="Trebuchet MS"/>
              <a:sym typeface="Trebuchet MS"/>
            </a:endParaRPr>
          </a:p>
          <a:p>
            <a:pPr marL="743585" marR="5080" lvl="0" indent="-182879" algn="l" rtl="0">
              <a:lnSpc>
                <a:spcPct val="104499"/>
              </a:lnSpc>
              <a:spcBef>
                <a:spcPts val="56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Quan necessitem una dada calculable el SBBD ens permet calcular-la a  l’instant</a:t>
            </a:r>
          </a:p>
          <a:p>
            <a:pPr marL="744220" marR="0" lvl="0" indent="-183514" algn="l" rtl="0">
              <a:lnSpc>
                <a:spcPct val="100000"/>
              </a:lnSpc>
              <a:spcBef>
                <a:spcPts val="39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Estalvi d’espai i d’actualitzacions</a:t>
            </a:r>
          </a:p>
          <a:p>
            <a:pPr marL="744220" marR="0" lvl="0" indent="-183514" algn="l" rtl="0">
              <a:lnSpc>
                <a:spcPct val="100000"/>
              </a:lnSpc>
              <a:spcBef>
                <a:spcPts val="31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PERÒ</a:t>
            </a:r>
            <a:r>
              <a:rPr lang="ca-ES" sz="2000" dirty="0">
                <a:latin typeface="Times New Roman"/>
                <a:ea typeface="Times New Roman"/>
                <a:cs typeface="Times New Roman"/>
                <a:sym typeface="Times New Roman"/>
              </a:rPr>
              <a:t>, </a:t>
            </a:r>
            <a:r>
              <a:rPr lang="ca-ES" sz="2000" dirty="0">
                <a:latin typeface="Trebuchet MS"/>
                <a:ea typeface="Trebuchet MS"/>
                <a:cs typeface="Trebuchet MS"/>
                <a:sym typeface="Trebuchet MS"/>
              </a:rPr>
              <a:t>a vegades és recomanable </a:t>
            </a:r>
            <a:r>
              <a:rPr lang="ca-ES" sz="2000" b="1" dirty="0">
                <a:latin typeface="Trebuchet MS"/>
                <a:ea typeface="Trebuchet MS"/>
                <a:cs typeface="Trebuchet MS"/>
                <a:sym typeface="Trebuchet MS"/>
              </a:rPr>
              <a:t>mantenir la redundància:</a:t>
            </a:r>
            <a:endParaRPr lang="ca-ES" sz="2000" dirty="0">
              <a:latin typeface="Trebuchet MS"/>
              <a:ea typeface="Trebuchet MS"/>
              <a:cs typeface="Trebuchet MS"/>
              <a:sym typeface="Trebuchet MS"/>
            </a:endParaRPr>
          </a:p>
          <a:p>
            <a:pPr marL="1612900" marR="0" lvl="1" indent="-228600" algn="l" rtl="0">
              <a:lnSpc>
                <a:spcPct val="100000"/>
              </a:lnSpc>
              <a:spcBef>
                <a:spcPts val="390"/>
              </a:spcBef>
              <a:spcAft>
                <a:spcPts val="0"/>
              </a:spcAft>
              <a:buClr>
                <a:srgbClr val="9E3611"/>
              </a:buClr>
              <a:buSzPts val="1500"/>
              <a:buFont typeface="Noto Sans Symbols"/>
              <a:buChar char="▪"/>
            </a:pPr>
            <a:r>
              <a:rPr lang="ca-ES" sz="1800" b="0" i="0" u="none" strike="noStrike" cap="none" dirty="0">
                <a:latin typeface="Trebuchet MS"/>
                <a:ea typeface="Trebuchet MS"/>
                <a:cs typeface="Trebuchet MS"/>
                <a:sym typeface="Trebuchet MS"/>
              </a:rPr>
              <a:t>La consulta de la dada calculada és realitza moltes vegades</a:t>
            </a:r>
          </a:p>
          <a:p>
            <a:pPr marL="1612900" marR="0" lvl="1" indent="-228600" algn="l" rtl="0">
              <a:lnSpc>
                <a:spcPct val="100000"/>
              </a:lnSpc>
              <a:spcBef>
                <a:spcPts val="434"/>
              </a:spcBef>
              <a:spcAft>
                <a:spcPts val="0"/>
              </a:spcAft>
              <a:buClr>
                <a:srgbClr val="9E3611"/>
              </a:buClr>
              <a:buSzPts val="1500"/>
              <a:buFont typeface="Noto Sans Symbols"/>
              <a:buChar char="▪"/>
            </a:pPr>
            <a:r>
              <a:rPr lang="ca-ES" sz="1800" b="0" i="0" u="none" strike="noStrike" cap="none" dirty="0">
                <a:latin typeface="Trebuchet MS"/>
                <a:ea typeface="Trebuchet MS"/>
                <a:cs typeface="Trebuchet MS"/>
                <a:sym typeface="Trebuchet MS"/>
              </a:rPr>
              <a:t>Els càlculs tenen un cost considerable</a:t>
            </a:r>
          </a:p>
        </p:txBody>
      </p:sp>
      <p:sp>
        <p:nvSpPr>
          <p:cNvPr id="2" name="Marcador de número de diapositiva 1">
            <a:extLst>
              <a:ext uri="{FF2B5EF4-FFF2-40B4-BE49-F238E27FC236}">
                <a16:creationId xmlns:a16="http://schemas.microsoft.com/office/drawing/2014/main" id="{54E27D13-57CC-DD6D-100C-9C0BDDE028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solidFill>
                <a:schemeClr val="dk2"/>
              </a:solidFill>
            </a:endParaRPr>
          </a:p>
        </p:txBody>
      </p:sp>
      <p:sp>
        <p:nvSpPr>
          <p:cNvPr id="3" name="Marcador de pie de página 2">
            <a:extLst>
              <a:ext uri="{FF2B5EF4-FFF2-40B4-BE49-F238E27FC236}">
                <a16:creationId xmlns:a16="http://schemas.microsoft.com/office/drawing/2014/main" id="{D717ABD2-2FAF-4DD9-7AF8-AFF78C591392}"/>
              </a:ext>
            </a:extLst>
          </p:cNvPr>
          <p:cNvSpPr>
            <a:spLocks noGrp="1"/>
          </p:cNvSpPr>
          <p:nvPr>
            <p:ph type="ftr" idx="11"/>
          </p:nvPr>
        </p:nvSpPr>
        <p:spPr/>
        <p:txBody>
          <a:bodyPr/>
          <a:lstStyle/>
          <a:p>
            <a:r>
              <a:rPr lang="es-ES"/>
              <a:t>INTRODUCCIÓ ALS SGBD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p:nvPr/>
        </p:nvSpPr>
        <p:spPr>
          <a:xfrm>
            <a:off x="1169969" y="974509"/>
            <a:ext cx="769937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 name="Google Shape;146;p26"/>
          <p:cNvSpPr txBox="1">
            <a:spLocks noGrp="1"/>
          </p:cNvSpPr>
          <p:nvPr>
            <p:ph type="title"/>
          </p:nvPr>
        </p:nvSpPr>
        <p:spPr>
          <a:xfrm>
            <a:off x="1148588" y="1886712"/>
            <a:ext cx="3791700" cy="274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ca-ES" sz="1700" b="1" noProof="0" dirty="0">
                <a:latin typeface="Trebuchet MS"/>
                <a:ea typeface="Trebuchet MS"/>
                <a:cs typeface="Trebuchet MS"/>
                <a:sym typeface="Trebuchet MS"/>
              </a:rPr>
              <a:t>Possibles causes d'inconsistències:</a:t>
            </a:r>
            <a:endParaRPr lang="ca-ES" sz="1700" noProof="0" dirty="0">
              <a:latin typeface="Trebuchet MS"/>
              <a:ea typeface="Trebuchet MS"/>
              <a:cs typeface="Trebuchet MS"/>
              <a:sym typeface="Trebuchet MS"/>
            </a:endParaRPr>
          </a:p>
        </p:txBody>
      </p:sp>
      <p:sp>
        <p:nvSpPr>
          <p:cNvPr id="147" name="Google Shape;147;p26"/>
          <p:cNvSpPr txBox="1"/>
          <p:nvPr/>
        </p:nvSpPr>
        <p:spPr>
          <a:xfrm>
            <a:off x="1148588" y="2125471"/>
            <a:ext cx="4772700" cy="3836400"/>
          </a:xfrm>
          <a:prstGeom prst="rect">
            <a:avLst/>
          </a:prstGeom>
          <a:noFill/>
          <a:ln>
            <a:noFill/>
          </a:ln>
        </p:spPr>
        <p:txBody>
          <a:bodyPr spcFirstLastPara="1" wrap="square" lIns="0" tIns="40000" rIns="0" bIns="0" anchor="t" anchorCtr="0">
            <a:spAutoFit/>
          </a:bodyPr>
          <a:lstStyle/>
          <a:p>
            <a:pPr marL="744220" marR="0" lvl="0" indent="-183514" algn="just" rtl="0">
              <a:lnSpc>
                <a:spcPct val="100000"/>
              </a:lnSpc>
              <a:spcBef>
                <a:spcPts val="0"/>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Desastre en el suport físic</a:t>
            </a:r>
          </a:p>
          <a:p>
            <a:pPr marL="744220" marR="0" lvl="0" indent="-183514" algn="just" rtl="0">
              <a:lnSpc>
                <a:spcPct val="100000"/>
              </a:lnSpc>
              <a:spcBef>
                <a:spcPts val="215"/>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Errors de disseny en els programes</a:t>
            </a:r>
          </a:p>
          <a:p>
            <a:pPr marL="743585" marR="5715" lvl="0" indent="-182879" algn="just" rtl="0">
              <a:lnSpc>
                <a:spcPct val="100666"/>
              </a:lnSpc>
              <a:spcBef>
                <a:spcPts val="484"/>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Actualització</a:t>
            </a:r>
            <a:r>
              <a:rPr lang="ca-ES" sz="1500" dirty="0">
                <a:latin typeface="Times New Roman"/>
                <a:ea typeface="Times New Roman"/>
                <a:cs typeface="Times New Roman"/>
                <a:sym typeface="Times New Roman"/>
              </a:rPr>
              <a:t>́ </a:t>
            </a:r>
            <a:r>
              <a:rPr lang="ca-ES" sz="1500" dirty="0">
                <a:latin typeface="Trebuchet MS"/>
                <a:ea typeface="Trebuchet MS"/>
                <a:cs typeface="Trebuchet MS"/>
                <a:sym typeface="Trebuchet MS"/>
              </a:rPr>
              <a:t>incompleta de dades per la  caiguda del sistema</a:t>
            </a:r>
          </a:p>
          <a:p>
            <a:pPr marL="743585" marR="5080" lvl="0" indent="-182879" algn="just" rtl="0">
              <a:lnSpc>
                <a:spcPct val="80700"/>
              </a:lnSpc>
              <a:spcBef>
                <a:spcPts val="540"/>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Introducció</a:t>
            </a:r>
            <a:r>
              <a:rPr lang="ca-ES" sz="1500" dirty="0">
                <a:latin typeface="Times New Roman"/>
                <a:ea typeface="Times New Roman"/>
                <a:cs typeface="Times New Roman"/>
                <a:sym typeface="Times New Roman"/>
              </a:rPr>
              <a:t>́ </a:t>
            </a:r>
            <a:r>
              <a:rPr lang="ca-ES" sz="1500" dirty="0">
                <a:latin typeface="Trebuchet MS"/>
                <a:ea typeface="Trebuchet MS"/>
                <a:cs typeface="Trebuchet MS"/>
                <a:sym typeface="Trebuchet MS"/>
              </a:rPr>
              <a:t>de dades no vàlides mitjançant  les eines que interactuen amb la base de  dades</a:t>
            </a:r>
          </a:p>
          <a:p>
            <a:pPr marL="743585" marR="5715" lvl="0" indent="-182879" algn="just" rtl="0">
              <a:lnSpc>
                <a:spcPct val="100666"/>
              </a:lnSpc>
              <a:spcBef>
                <a:spcPts val="484"/>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Actualitzacions concurrents que provoquen la  pèrdua d’operacions d'actualització</a:t>
            </a:r>
          </a:p>
          <a:p>
            <a:pPr marL="0" marR="0" lvl="0" indent="0" algn="l" rtl="0">
              <a:lnSpc>
                <a:spcPct val="100000"/>
              </a:lnSpc>
              <a:spcBef>
                <a:spcPts val="0"/>
              </a:spcBef>
              <a:spcAft>
                <a:spcPts val="0"/>
              </a:spcAft>
              <a:buClr>
                <a:srgbClr val="9E3611"/>
              </a:buClr>
              <a:buSzPts val="1700"/>
              <a:buFont typeface="Noto Sans Symbols"/>
              <a:buNone/>
            </a:pPr>
            <a:endParaRPr lang="ca-ES" sz="1700" dirty="0">
              <a:latin typeface="Trebuchet MS"/>
              <a:ea typeface="Trebuchet MS"/>
              <a:cs typeface="Trebuchet MS"/>
              <a:sym typeface="Trebuchet MS"/>
            </a:endParaRPr>
          </a:p>
          <a:p>
            <a:pPr marL="12700" marR="5080" lvl="0" indent="0" algn="l" rtl="0">
              <a:lnSpc>
                <a:spcPct val="78800"/>
              </a:lnSpc>
              <a:spcBef>
                <a:spcPts val="1450"/>
              </a:spcBef>
              <a:spcAft>
                <a:spcPts val="0"/>
              </a:spcAft>
              <a:buNone/>
            </a:pPr>
            <a:r>
              <a:rPr lang="ca-ES" sz="1700" b="1" dirty="0">
                <a:latin typeface="Trebuchet MS"/>
                <a:ea typeface="Trebuchet MS"/>
                <a:cs typeface="Trebuchet MS"/>
                <a:sym typeface="Trebuchet MS"/>
              </a:rPr>
              <a:t>Com pot el SGBD	fer front a aquestes  inconsistències?</a:t>
            </a:r>
            <a:endParaRPr lang="ca-ES" sz="1700" dirty="0">
              <a:latin typeface="Trebuchet MS"/>
              <a:ea typeface="Trebuchet MS"/>
              <a:cs typeface="Trebuchet MS"/>
              <a:sym typeface="Trebuchet MS"/>
            </a:endParaRPr>
          </a:p>
          <a:p>
            <a:pPr marL="744220" marR="0" lvl="0" indent="-183514" algn="l" rtl="0">
              <a:lnSpc>
                <a:spcPct val="100000"/>
              </a:lnSpc>
              <a:spcBef>
                <a:spcPts val="55"/>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Mecanismes de recuperació</a:t>
            </a:r>
          </a:p>
          <a:p>
            <a:pPr marL="744220" marR="0" lvl="0" indent="-183514" algn="l" rtl="0">
              <a:lnSpc>
                <a:spcPct val="100000"/>
              </a:lnSpc>
              <a:spcBef>
                <a:spcPts val="285"/>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Definició</a:t>
            </a:r>
            <a:r>
              <a:rPr lang="ca-ES" sz="1500" dirty="0">
                <a:latin typeface="Times New Roman"/>
                <a:ea typeface="Times New Roman"/>
                <a:cs typeface="Times New Roman"/>
                <a:sym typeface="Times New Roman"/>
              </a:rPr>
              <a:t>́ </a:t>
            </a:r>
            <a:r>
              <a:rPr lang="ca-ES" sz="1500" dirty="0">
                <a:latin typeface="Trebuchet MS"/>
                <a:ea typeface="Trebuchet MS"/>
                <a:cs typeface="Trebuchet MS"/>
                <a:sym typeface="Trebuchet MS"/>
              </a:rPr>
              <a:t>de la integritat</a:t>
            </a:r>
          </a:p>
          <a:p>
            <a:pPr marL="744220" marR="0" lvl="0" indent="-183514" algn="l" rtl="0">
              <a:lnSpc>
                <a:spcPct val="100000"/>
              </a:lnSpc>
              <a:spcBef>
                <a:spcPts val="219"/>
              </a:spcBef>
              <a:spcAft>
                <a:spcPts val="0"/>
              </a:spcAft>
              <a:buClr>
                <a:srgbClr val="9E3611"/>
              </a:buClr>
              <a:buSzPts val="1300"/>
              <a:buFont typeface="Noto Sans Symbols"/>
              <a:buChar char="▪"/>
            </a:pPr>
            <a:r>
              <a:rPr lang="ca-ES" sz="1500" dirty="0">
                <a:latin typeface="Trebuchet MS"/>
                <a:ea typeface="Trebuchet MS"/>
                <a:cs typeface="Trebuchet MS"/>
                <a:sym typeface="Trebuchet MS"/>
              </a:rPr>
              <a:t>Control de concurrència</a:t>
            </a:r>
          </a:p>
        </p:txBody>
      </p:sp>
      <p:sp>
        <p:nvSpPr>
          <p:cNvPr id="148" name="Google Shape;148;p26"/>
          <p:cNvSpPr/>
          <p:nvPr/>
        </p:nvSpPr>
        <p:spPr>
          <a:xfrm>
            <a:off x="6358128" y="2191511"/>
            <a:ext cx="4776216" cy="39837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F1CC41CD-BF7A-BBCA-EBA0-0E349F857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solidFill>
                <a:schemeClr val="dk2"/>
              </a:solidFill>
            </a:endParaRPr>
          </a:p>
        </p:txBody>
      </p:sp>
      <p:sp>
        <p:nvSpPr>
          <p:cNvPr id="3" name="Marcador de pie de página 2">
            <a:extLst>
              <a:ext uri="{FF2B5EF4-FFF2-40B4-BE49-F238E27FC236}">
                <a16:creationId xmlns:a16="http://schemas.microsoft.com/office/drawing/2014/main" id="{FB3E2298-F9E8-DFB8-A523-B41A31E9097E}"/>
              </a:ext>
            </a:extLst>
          </p:cNvPr>
          <p:cNvSpPr>
            <a:spLocks noGrp="1"/>
          </p:cNvSpPr>
          <p:nvPr>
            <p:ph type="ftr" idx="11"/>
          </p:nvPr>
        </p:nvSpPr>
        <p:spPr/>
        <p:txBody>
          <a:bodyPr/>
          <a:lstStyle/>
          <a:p>
            <a:r>
              <a:rPr lang="es-ES"/>
              <a:t>INTRODUCCIÓ ALS SGBD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p:nvPr/>
        </p:nvSpPr>
        <p:spPr>
          <a:xfrm>
            <a:off x="1172493" y="524827"/>
            <a:ext cx="523587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 name="Google Shape;154;p27"/>
          <p:cNvSpPr txBox="1">
            <a:spLocks noGrp="1"/>
          </p:cNvSpPr>
          <p:nvPr>
            <p:ph type="title"/>
          </p:nvPr>
        </p:nvSpPr>
        <p:spPr>
          <a:xfrm>
            <a:off x="1172488" y="1345885"/>
            <a:ext cx="10082700" cy="619200"/>
          </a:xfrm>
          <a:prstGeom prst="rect">
            <a:avLst/>
          </a:prstGeom>
          <a:noFill/>
          <a:ln>
            <a:noFill/>
          </a:ln>
        </p:spPr>
        <p:txBody>
          <a:bodyPr spcFirstLastPara="1" wrap="square" lIns="0" tIns="82550" rIns="0" bIns="0" anchor="t" anchorCtr="0">
            <a:spAutoFit/>
          </a:bodyPr>
          <a:lstStyle/>
          <a:p>
            <a:pPr marL="12700" marR="5080" lvl="0" indent="0" algn="l" rtl="0">
              <a:lnSpc>
                <a:spcPct val="79100"/>
              </a:lnSpc>
              <a:spcBef>
                <a:spcPts val="0"/>
              </a:spcBef>
              <a:spcAft>
                <a:spcPts val="0"/>
              </a:spcAft>
              <a:buNone/>
            </a:pPr>
            <a:r>
              <a:rPr lang="ca-ES" sz="2200" b="1" noProof="0" dirty="0">
                <a:latin typeface="Trebuchet MS"/>
                <a:ea typeface="Trebuchet MS"/>
                <a:cs typeface="Trebuchet MS"/>
                <a:sym typeface="Trebuchet MS"/>
              </a:rPr>
              <a:t>Recuperació en calent: </a:t>
            </a:r>
            <a:r>
              <a:rPr lang="ca-ES" sz="2200" noProof="0" dirty="0">
                <a:latin typeface="Georgia"/>
                <a:ea typeface="Georgia"/>
                <a:cs typeface="Georgia"/>
                <a:sym typeface="Georgia"/>
              </a:rPr>
              <a:t>Després d’una caiguda del sistema han quedat operacions d’actualització per fer</a:t>
            </a:r>
          </a:p>
        </p:txBody>
      </p:sp>
      <p:sp>
        <p:nvSpPr>
          <p:cNvPr id="155" name="Google Shape;155;p27"/>
          <p:cNvSpPr txBox="1"/>
          <p:nvPr/>
        </p:nvSpPr>
        <p:spPr>
          <a:xfrm>
            <a:off x="1148588" y="1989097"/>
            <a:ext cx="9773400" cy="4227900"/>
          </a:xfrm>
          <a:prstGeom prst="rect">
            <a:avLst/>
          </a:prstGeom>
          <a:noFill/>
          <a:ln>
            <a:noFill/>
          </a:ln>
        </p:spPr>
        <p:txBody>
          <a:bodyPr spcFirstLastPara="1" wrap="square" lIns="0" tIns="65400" rIns="0" bIns="0" anchor="t" anchorCtr="0">
            <a:spAutoFit/>
          </a:bodyPr>
          <a:lstStyle/>
          <a:p>
            <a:pPr marL="744220" marR="0" lvl="0" indent="-183514" algn="l" rtl="0">
              <a:lnSpc>
                <a:spcPct val="100000"/>
              </a:lnSpc>
              <a:spcBef>
                <a:spcPts val="0"/>
              </a:spcBef>
              <a:spcAft>
                <a:spcPts val="0"/>
              </a:spcAft>
              <a:buClr>
                <a:srgbClr val="9E3611"/>
              </a:buClr>
              <a:buSzPts val="1600"/>
              <a:buFont typeface="Noto Sans Symbols"/>
              <a:buChar char="▪"/>
            </a:pPr>
            <a:r>
              <a:rPr lang="ca-ES" sz="1900" dirty="0">
                <a:latin typeface="Georgia"/>
                <a:ea typeface="Georgia"/>
                <a:cs typeface="Georgia"/>
                <a:sym typeface="Georgia"/>
              </a:rPr>
              <a:t>Finalitzar o desfer les operacions que han quedat a mig fer</a:t>
            </a:r>
          </a:p>
          <a:p>
            <a:pPr marL="1612900" marR="0" lvl="1" indent="-228599" algn="l" rtl="0">
              <a:lnSpc>
                <a:spcPct val="100000"/>
              </a:lnSpc>
              <a:spcBef>
                <a:spcPts val="325"/>
              </a:spcBef>
              <a:spcAft>
                <a:spcPts val="0"/>
              </a:spcAft>
              <a:buClr>
                <a:srgbClr val="9E3611"/>
              </a:buClr>
              <a:buSzPts val="1300"/>
              <a:buFont typeface="Noto Sans Symbols"/>
              <a:buChar char="▪"/>
            </a:pPr>
            <a:r>
              <a:rPr lang="ca-ES" sz="1500" b="0" i="0" u="none" strike="noStrike" cap="none" dirty="0">
                <a:latin typeface="Georgia"/>
                <a:ea typeface="Georgia"/>
                <a:cs typeface="Georgia"/>
                <a:sym typeface="Georgia"/>
              </a:rPr>
              <a:t>El SGBD decideix de manera automàtica si acaba les operacions o les desfà</a:t>
            </a:r>
          </a:p>
          <a:p>
            <a:pPr marL="914400" marR="0" lvl="0" indent="0" algn="l" rtl="0">
              <a:lnSpc>
                <a:spcPct val="100000"/>
              </a:lnSpc>
              <a:spcBef>
                <a:spcPts val="325"/>
              </a:spcBef>
              <a:spcAft>
                <a:spcPts val="0"/>
              </a:spcAft>
              <a:buNone/>
            </a:pPr>
            <a:endParaRPr lang="ca-ES" sz="1500" dirty="0">
              <a:latin typeface="Georgia"/>
              <a:ea typeface="Georgia"/>
              <a:cs typeface="Georgia"/>
              <a:sym typeface="Georgia"/>
            </a:endParaRPr>
          </a:p>
          <a:p>
            <a:pPr marL="743585" marR="5080" lvl="0" indent="-182879" algn="l" rtl="0">
              <a:lnSpc>
                <a:spcPct val="78900"/>
              </a:lnSpc>
              <a:spcBef>
                <a:spcPts val="565"/>
              </a:spcBef>
              <a:spcAft>
                <a:spcPts val="0"/>
              </a:spcAft>
              <a:buClr>
                <a:srgbClr val="9E3611"/>
              </a:buClr>
              <a:buSzPts val="1600"/>
              <a:buFont typeface="Noto Sans Symbols"/>
              <a:buChar char="▪"/>
            </a:pPr>
            <a:r>
              <a:rPr lang="ca-ES" sz="1900" dirty="0">
                <a:latin typeface="Georgia"/>
                <a:ea typeface="Georgia"/>
                <a:cs typeface="Georgia"/>
                <a:sym typeface="Georgia"/>
              </a:rPr>
              <a:t>L’arxiu de </a:t>
            </a:r>
            <a:r>
              <a:rPr lang="ca-ES" sz="1900" i="1" dirty="0" err="1">
                <a:latin typeface="Georgia"/>
                <a:ea typeface="Georgia"/>
                <a:cs typeface="Georgia"/>
                <a:sym typeface="Georgia"/>
              </a:rPr>
              <a:t>log</a:t>
            </a:r>
            <a:r>
              <a:rPr lang="ca-ES" sz="1900" i="1" dirty="0">
                <a:latin typeface="Georgia"/>
                <a:ea typeface="Georgia"/>
                <a:cs typeface="Georgia"/>
                <a:sym typeface="Georgia"/>
              </a:rPr>
              <a:t> </a:t>
            </a:r>
            <a:r>
              <a:rPr lang="ca-ES" sz="1900" dirty="0">
                <a:latin typeface="Georgia"/>
                <a:ea typeface="Georgia"/>
                <a:cs typeface="Georgia"/>
                <a:sym typeface="Georgia"/>
              </a:rPr>
              <a:t>enregistra informació</a:t>
            </a:r>
            <a:r>
              <a:rPr lang="ca-ES" sz="1900" dirty="0">
                <a:latin typeface="Times New Roman"/>
                <a:ea typeface="Times New Roman"/>
                <a:cs typeface="Times New Roman"/>
                <a:sym typeface="Times New Roman"/>
              </a:rPr>
              <a:t>́ </a:t>
            </a:r>
            <a:r>
              <a:rPr lang="ca-ES" sz="1900" dirty="0">
                <a:latin typeface="Georgia"/>
                <a:ea typeface="Georgia"/>
                <a:cs typeface="Georgia"/>
                <a:sym typeface="Georgia"/>
              </a:rPr>
              <a:t>corresponent a les actualitzacions que cal fer  sobre la base de dades</a:t>
            </a:r>
          </a:p>
          <a:p>
            <a:pPr marL="0" marR="0" lvl="0" indent="0" algn="l" rtl="0">
              <a:lnSpc>
                <a:spcPct val="100000"/>
              </a:lnSpc>
              <a:spcBef>
                <a:spcPts val="0"/>
              </a:spcBef>
              <a:spcAft>
                <a:spcPts val="0"/>
              </a:spcAft>
              <a:buClr>
                <a:srgbClr val="9E3611"/>
              </a:buClr>
              <a:buSzPts val="2200"/>
              <a:buFont typeface="Noto Sans Symbols"/>
              <a:buNone/>
            </a:pPr>
            <a:endParaRPr lang="ca-ES" sz="2200" dirty="0">
              <a:latin typeface="Georgia"/>
              <a:ea typeface="Georgia"/>
              <a:cs typeface="Georgia"/>
              <a:sym typeface="Georgia"/>
            </a:endParaRPr>
          </a:p>
          <a:p>
            <a:pPr marL="12700" marR="817244" lvl="0" indent="0" algn="l" rtl="0">
              <a:lnSpc>
                <a:spcPct val="80000"/>
              </a:lnSpc>
              <a:spcBef>
                <a:spcPts val="1350"/>
              </a:spcBef>
              <a:spcAft>
                <a:spcPts val="0"/>
              </a:spcAft>
              <a:buNone/>
            </a:pPr>
            <a:r>
              <a:rPr lang="ca-ES" sz="2200" b="1" dirty="0">
                <a:latin typeface="Trebuchet MS"/>
                <a:ea typeface="Trebuchet MS"/>
                <a:cs typeface="Trebuchet MS"/>
                <a:sym typeface="Trebuchet MS"/>
              </a:rPr>
              <a:t>Recuperació en fred: </a:t>
            </a:r>
            <a:r>
              <a:rPr lang="ca-ES" sz="2200" dirty="0">
                <a:latin typeface="Georgia"/>
                <a:ea typeface="Georgia"/>
                <a:cs typeface="Georgia"/>
                <a:sym typeface="Georgia"/>
              </a:rPr>
              <a:t>Es detecta un desastre a la BD i s’ha de refer el  contingut a partir de la darrera còpia de seguretat i dels arxius de </a:t>
            </a:r>
            <a:r>
              <a:rPr lang="ca-ES" sz="2200" i="1" dirty="0" err="1">
                <a:latin typeface="Georgia"/>
                <a:ea typeface="Georgia"/>
                <a:cs typeface="Georgia"/>
                <a:sym typeface="Georgia"/>
              </a:rPr>
              <a:t>log</a:t>
            </a:r>
            <a:endParaRPr lang="ca-ES" sz="2200" dirty="0">
              <a:latin typeface="Georgia"/>
              <a:ea typeface="Georgia"/>
              <a:cs typeface="Georgia"/>
              <a:sym typeface="Georgia"/>
            </a:endParaRPr>
          </a:p>
          <a:p>
            <a:pPr marL="0" marR="0" lvl="0" indent="0" algn="l" rtl="0">
              <a:lnSpc>
                <a:spcPct val="100000"/>
              </a:lnSpc>
              <a:spcBef>
                <a:spcPts val="30"/>
              </a:spcBef>
              <a:spcAft>
                <a:spcPts val="0"/>
              </a:spcAft>
              <a:buNone/>
            </a:pPr>
            <a:endParaRPr lang="ca-ES" sz="3650" dirty="0">
              <a:latin typeface="Georgia"/>
              <a:ea typeface="Georgia"/>
              <a:cs typeface="Georgia"/>
              <a:sym typeface="Georgia"/>
            </a:endParaRPr>
          </a:p>
          <a:p>
            <a:pPr marL="12700" marR="59689" lvl="0" indent="0" algn="l" rtl="0">
              <a:lnSpc>
                <a:spcPct val="80000"/>
              </a:lnSpc>
              <a:spcBef>
                <a:spcPts val="0"/>
              </a:spcBef>
              <a:spcAft>
                <a:spcPts val="0"/>
              </a:spcAft>
              <a:buNone/>
            </a:pPr>
            <a:r>
              <a:rPr lang="ca-ES" sz="2200" b="1" dirty="0">
                <a:latin typeface="Trebuchet MS"/>
                <a:ea typeface="Trebuchet MS"/>
                <a:cs typeface="Trebuchet MS"/>
                <a:sym typeface="Trebuchet MS"/>
              </a:rPr>
              <a:t>Recuperació</a:t>
            </a:r>
            <a:r>
              <a:rPr lang="ca-ES" sz="2200" b="1" dirty="0">
                <a:latin typeface="Times New Roman"/>
                <a:ea typeface="Times New Roman"/>
                <a:cs typeface="Times New Roman"/>
                <a:sym typeface="Times New Roman"/>
              </a:rPr>
              <a:t> </a:t>
            </a:r>
            <a:r>
              <a:rPr lang="ca-ES" sz="2200" b="1" dirty="0">
                <a:latin typeface="Trebuchet MS"/>
                <a:ea typeface="Trebuchet MS"/>
                <a:cs typeface="Trebuchet MS"/>
                <a:sym typeface="Trebuchet MS"/>
              </a:rPr>
              <a:t>semàntica: </a:t>
            </a:r>
            <a:r>
              <a:rPr lang="ca-ES" sz="2200" dirty="0">
                <a:latin typeface="Georgia"/>
                <a:ea typeface="Georgia"/>
                <a:cs typeface="Georgia"/>
                <a:sym typeface="Georgia"/>
              </a:rPr>
              <a:t>Quan hi ha hagut una actualització incorrecta des  del punt de vista semàntic</a:t>
            </a:r>
          </a:p>
          <a:p>
            <a:pPr marL="743585" marR="511809" lvl="0" indent="-182879" algn="l" rtl="0">
              <a:lnSpc>
                <a:spcPct val="100000"/>
              </a:lnSpc>
              <a:spcBef>
                <a:spcPts val="345"/>
              </a:spcBef>
              <a:spcAft>
                <a:spcPts val="0"/>
              </a:spcAft>
              <a:buClr>
                <a:srgbClr val="9E3611"/>
              </a:buClr>
              <a:buSzPts val="1600"/>
              <a:buFont typeface="Noto Sans Symbols"/>
              <a:buChar char="▪"/>
            </a:pPr>
            <a:r>
              <a:rPr lang="ca-ES" sz="1900" dirty="0">
                <a:latin typeface="Georgia"/>
                <a:ea typeface="Georgia"/>
                <a:cs typeface="Georgia"/>
                <a:sym typeface="Georgia"/>
              </a:rPr>
              <a:t>S’han de desfer els moviments enregistrats al fitxers de </a:t>
            </a:r>
            <a:r>
              <a:rPr lang="ca-ES" sz="1900" i="1" dirty="0" err="1">
                <a:latin typeface="Georgia"/>
                <a:ea typeface="Georgia"/>
                <a:cs typeface="Georgia"/>
                <a:sym typeface="Georgia"/>
              </a:rPr>
              <a:t>log</a:t>
            </a:r>
            <a:r>
              <a:rPr lang="ca-ES" sz="1900" i="1" dirty="0">
                <a:latin typeface="Georgia"/>
                <a:ea typeface="Georgia"/>
                <a:cs typeface="Georgia"/>
                <a:sym typeface="Georgia"/>
              </a:rPr>
              <a:t> </a:t>
            </a:r>
            <a:r>
              <a:rPr lang="ca-ES" sz="1900" dirty="0">
                <a:latin typeface="Georgia"/>
                <a:ea typeface="Georgia"/>
                <a:cs typeface="Georgia"/>
                <a:sym typeface="Georgia"/>
              </a:rPr>
              <a:t>(recuperació</a:t>
            </a:r>
            <a:r>
              <a:rPr lang="ca-ES" sz="1900" dirty="0">
                <a:latin typeface="Times New Roman"/>
                <a:ea typeface="Times New Roman"/>
                <a:cs typeface="Times New Roman"/>
                <a:sym typeface="Times New Roman"/>
              </a:rPr>
              <a:t> </a:t>
            </a:r>
            <a:r>
              <a:rPr lang="ca-ES" sz="1900" dirty="0">
                <a:latin typeface="Georgia"/>
                <a:ea typeface="Georgia"/>
                <a:cs typeface="Georgia"/>
                <a:sym typeface="Georgia"/>
              </a:rPr>
              <a:t>cap  enrere)</a:t>
            </a:r>
          </a:p>
        </p:txBody>
      </p:sp>
      <p:sp>
        <p:nvSpPr>
          <p:cNvPr id="2" name="Marcador de número de diapositiva 1">
            <a:extLst>
              <a:ext uri="{FF2B5EF4-FFF2-40B4-BE49-F238E27FC236}">
                <a16:creationId xmlns:a16="http://schemas.microsoft.com/office/drawing/2014/main" id="{CB2973EE-D638-A749-D12B-8301723E6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solidFill>
                <a:schemeClr val="dk2"/>
              </a:solidFill>
            </a:endParaRPr>
          </a:p>
        </p:txBody>
      </p:sp>
      <p:sp>
        <p:nvSpPr>
          <p:cNvPr id="3" name="Marcador de pie de página 2">
            <a:extLst>
              <a:ext uri="{FF2B5EF4-FFF2-40B4-BE49-F238E27FC236}">
                <a16:creationId xmlns:a16="http://schemas.microsoft.com/office/drawing/2014/main" id="{CBDAC586-3AD8-5413-BAA4-1F472406A920}"/>
              </a:ext>
            </a:extLst>
          </p:cNvPr>
          <p:cNvSpPr>
            <a:spLocks noGrp="1"/>
          </p:cNvSpPr>
          <p:nvPr>
            <p:ph type="ftr" idx="11"/>
          </p:nvPr>
        </p:nvSpPr>
        <p:spPr/>
        <p:txBody>
          <a:bodyPr/>
          <a:lstStyle/>
          <a:p>
            <a:r>
              <a:rPr lang="es-ES"/>
              <a:t>INTRODUCCIÓ ALS SGBD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p:nvPr/>
        </p:nvSpPr>
        <p:spPr>
          <a:xfrm>
            <a:off x="1179643" y="524827"/>
            <a:ext cx="5025132"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1" name="Google Shape;161;p28"/>
          <p:cNvSpPr txBox="1">
            <a:spLocks noGrp="1"/>
          </p:cNvSpPr>
          <p:nvPr>
            <p:ph type="body" idx="1"/>
          </p:nvPr>
        </p:nvSpPr>
        <p:spPr>
          <a:xfrm>
            <a:off x="922925" y="1231021"/>
            <a:ext cx="9554700" cy="4989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ca-ES" sz="2400" b="1" noProof="0" dirty="0">
                <a:solidFill>
                  <a:srgbClr val="434343"/>
                </a:solidFill>
                <a:latin typeface="Georgia"/>
                <a:ea typeface="Georgia"/>
                <a:cs typeface="Georgia"/>
                <a:sym typeface="Georgia"/>
              </a:rPr>
              <a:t>Regles d’integritat del model</a:t>
            </a:r>
            <a:endParaRPr lang="ca-ES" sz="2400" noProof="0" dirty="0">
              <a:solidFill>
                <a:srgbClr val="434343"/>
              </a:solidFill>
              <a:latin typeface="Georgia"/>
              <a:ea typeface="Georgia"/>
              <a:cs typeface="Georgia"/>
              <a:sym typeface="Georgia"/>
            </a:endParaRPr>
          </a:p>
          <a:p>
            <a:pPr marL="0" lvl="0" indent="0" algn="l" rtl="0">
              <a:lnSpc>
                <a:spcPct val="100000"/>
              </a:lnSpc>
              <a:spcBef>
                <a:spcPts val="0"/>
              </a:spcBef>
              <a:spcAft>
                <a:spcPts val="0"/>
              </a:spcAft>
              <a:buNone/>
            </a:pPr>
            <a:endParaRPr lang="ca-ES" noProof="0" dirty="0">
              <a:solidFill>
                <a:srgbClr val="434343"/>
              </a:solidFill>
            </a:endParaRPr>
          </a:p>
          <a:p>
            <a:pPr marL="744220" lvl="0" indent="-183514" algn="l" rtl="0">
              <a:lnSpc>
                <a:spcPct val="100000"/>
              </a:lnSpc>
              <a:spcBef>
                <a:spcPts val="0"/>
              </a:spcBef>
              <a:spcAft>
                <a:spcPts val="0"/>
              </a:spcAft>
              <a:buClr>
                <a:srgbClr val="434343"/>
              </a:buClr>
              <a:buSzPts val="1700"/>
              <a:buFont typeface="Noto Sans Symbols"/>
              <a:buChar char="▪"/>
            </a:pPr>
            <a:r>
              <a:rPr lang="ca-ES" noProof="0" dirty="0">
                <a:solidFill>
                  <a:srgbClr val="434343"/>
                </a:solidFill>
              </a:rPr>
              <a:t>Regles de funcionament associades al model de base de dades</a:t>
            </a:r>
          </a:p>
          <a:p>
            <a:pPr marL="744220" lvl="0" indent="-183514" algn="l" rtl="0">
              <a:lnSpc>
                <a:spcPct val="100000"/>
              </a:lnSpc>
              <a:spcBef>
                <a:spcPts val="95"/>
              </a:spcBef>
              <a:spcAft>
                <a:spcPts val="0"/>
              </a:spcAft>
              <a:buClr>
                <a:srgbClr val="434343"/>
              </a:buClr>
              <a:buSzPts val="1700"/>
              <a:buFont typeface="Noto Sans Symbols"/>
              <a:buChar char="▪"/>
            </a:pPr>
            <a:r>
              <a:rPr lang="ca-ES" noProof="0" dirty="0" err="1">
                <a:solidFill>
                  <a:srgbClr val="434343"/>
                </a:solidFill>
              </a:rPr>
              <a:t>P.e</a:t>
            </a:r>
            <a:r>
              <a:rPr lang="ca-ES" noProof="0" dirty="0">
                <a:solidFill>
                  <a:srgbClr val="434343"/>
                </a:solidFill>
              </a:rPr>
              <a:t>., en el model jeràrquic, basat en l’estructura de dades arbre:</a:t>
            </a:r>
          </a:p>
          <a:p>
            <a:pPr marL="1612900" lvl="1" indent="-228600" algn="l" rtl="0">
              <a:lnSpc>
                <a:spcPct val="100000"/>
              </a:lnSpc>
              <a:spcBef>
                <a:spcPts val="209"/>
              </a:spcBef>
              <a:spcAft>
                <a:spcPts val="0"/>
              </a:spcAft>
              <a:buClr>
                <a:srgbClr val="434343"/>
              </a:buClr>
              <a:buSzPts val="1400"/>
              <a:buFont typeface="Noto Sans Symbols"/>
              <a:buChar char="▪"/>
            </a:pPr>
            <a:r>
              <a:rPr lang="ca-ES" sz="1600" noProof="0" dirty="0">
                <a:solidFill>
                  <a:srgbClr val="434343"/>
                </a:solidFill>
                <a:latin typeface="Trebuchet MS"/>
                <a:ea typeface="Trebuchet MS"/>
                <a:cs typeface="Trebuchet MS"/>
                <a:sym typeface="Trebuchet MS"/>
              </a:rPr>
              <a:t>Un node no arrel sempre te</a:t>
            </a:r>
            <a:r>
              <a:rPr lang="ca-ES" sz="1600" noProof="0" dirty="0">
                <a:solidFill>
                  <a:srgbClr val="434343"/>
                </a:solidFill>
                <a:latin typeface="Times New Roman"/>
                <a:ea typeface="Times New Roman"/>
                <a:cs typeface="Times New Roman"/>
                <a:sym typeface="Times New Roman"/>
              </a:rPr>
              <a:t>́ </a:t>
            </a:r>
            <a:r>
              <a:rPr lang="ca-ES" sz="1600" noProof="0" dirty="0">
                <a:solidFill>
                  <a:srgbClr val="434343"/>
                </a:solidFill>
                <a:latin typeface="Trebuchet MS"/>
                <a:ea typeface="Trebuchet MS"/>
                <a:cs typeface="Trebuchet MS"/>
                <a:sym typeface="Trebuchet MS"/>
              </a:rPr>
              <a:t>un i només un pare. L’arrel és l'únic node que no te</a:t>
            </a:r>
            <a:r>
              <a:rPr lang="ca-ES" sz="1600" noProof="0" dirty="0">
                <a:solidFill>
                  <a:srgbClr val="434343"/>
                </a:solidFill>
                <a:latin typeface="Times New Roman"/>
                <a:ea typeface="Times New Roman"/>
                <a:cs typeface="Times New Roman"/>
                <a:sym typeface="Times New Roman"/>
              </a:rPr>
              <a:t>́ </a:t>
            </a:r>
            <a:r>
              <a:rPr lang="ca-ES" sz="1600" noProof="0" dirty="0">
                <a:solidFill>
                  <a:srgbClr val="434343"/>
                </a:solidFill>
                <a:latin typeface="Trebuchet MS"/>
                <a:ea typeface="Trebuchet MS"/>
                <a:cs typeface="Trebuchet MS"/>
                <a:sym typeface="Trebuchet MS"/>
              </a:rPr>
              <a:t>pare</a:t>
            </a:r>
          </a:p>
          <a:p>
            <a:pPr marL="1612900" lvl="1" indent="-228600" algn="l" rtl="0">
              <a:lnSpc>
                <a:spcPct val="100000"/>
              </a:lnSpc>
              <a:spcBef>
                <a:spcPts val="285"/>
              </a:spcBef>
              <a:spcAft>
                <a:spcPts val="0"/>
              </a:spcAft>
              <a:buClr>
                <a:srgbClr val="434343"/>
              </a:buClr>
              <a:buSzPts val="1400"/>
              <a:buFont typeface="Noto Sans Symbols"/>
              <a:buChar char="▪"/>
            </a:pPr>
            <a:r>
              <a:rPr lang="ca-ES" sz="1600" noProof="0" dirty="0">
                <a:solidFill>
                  <a:srgbClr val="434343"/>
                </a:solidFill>
                <a:latin typeface="Trebuchet MS"/>
                <a:ea typeface="Trebuchet MS"/>
                <a:cs typeface="Trebuchet MS"/>
                <a:sym typeface="Trebuchet MS"/>
              </a:rPr>
              <a:t>Si l’arbre és binari, cap node no pot tenir més de dos fills</a:t>
            </a:r>
          </a:p>
          <a:p>
            <a:pPr marL="1612900" lvl="1" indent="-228600" algn="l" rtl="0">
              <a:lnSpc>
                <a:spcPct val="100000"/>
              </a:lnSpc>
              <a:spcBef>
                <a:spcPts val="170"/>
              </a:spcBef>
              <a:spcAft>
                <a:spcPts val="0"/>
              </a:spcAft>
              <a:buClr>
                <a:srgbClr val="434343"/>
              </a:buClr>
              <a:buSzPts val="1400"/>
              <a:buFont typeface="Noto Sans Symbols"/>
              <a:buChar char="▪"/>
            </a:pPr>
            <a:r>
              <a:rPr lang="ca-ES" sz="1600" noProof="0" dirty="0">
                <a:solidFill>
                  <a:srgbClr val="434343"/>
                </a:solidFill>
                <a:latin typeface="Trebuchet MS"/>
                <a:ea typeface="Trebuchet MS"/>
                <a:cs typeface="Trebuchet MS"/>
                <a:sym typeface="Trebuchet MS"/>
              </a:rPr>
              <a:t>Si l’arbre és balancejat, s’ha de mantenir el factor d’equilibri</a:t>
            </a:r>
          </a:p>
          <a:p>
            <a:pPr marL="12700" lvl="0" indent="0" algn="l" rtl="0">
              <a:lnSpc>
                <a:spcPct val="118333"/>
              </a:lnSpc>
              <a:spcBef>
                <a:spcPts val="785"/>
              </a:spcBef>
              <a:spcAft>
                <a:spcPts val="0"/>
              </a:spcAft>
              <a:buNone/>
            </a:pPr>
            <a:r>
              <a:rPr lang="ca-ES" sz="2400" b="1" noProof="0" dirty="0">
                <a:solidFill>
                  <a:srgbClr val="434343"/>
                </a:solidFill>
                <a:latin typeface="Georgia"/>
                <a:ea typeface="Georgia"/>
                <a:cs typeface="Georgia"/>
                <a:sym typeface="Georgia"/>
              </a:rPr>
              <a:t>Regles d’integritat referencial</a:t>
            </a:r>
            <a:endParaRPr lang="ca-ES" sz="2400" noProof="0" dirty="0">
              <a:solidFill>
                <a:srgbClr val="434343"/>
              </a:solidFill>
              <a:latin typeface="Georgia"/>
              <a:ea typeface="Georgia"/>
              <a:cs typeface="Georgia"/>
              <a:sym typeface="Georgia"/>
            </a:endParaRPr>
          </a:p>
          <a:p>
            <a:pPr marL="743585" marR="5080" lvl="0" indent="-182879" algn="l" rtl="0">
              <a:lnSpc>
                <a:spcPct val="79000"/>
              </a:lnSpc>
              <a:spcBef>
                <a:spcPts val="459"/>
              </a:spcBef>
              <a:spcAft>
                <a:spcPts val="0"/>
              </a:spcAft>
              <a:buClr>
                <a:srgbClr val="434343"/>
              </a:buClr>
              <a:buSzPts val="1700"/>
              <a:buFont typeface="Noto Sans Symbols"/>
              <a:buChar char="▪"/>
            </a:pPr>
            <a:r>
              <a:rPr lang="ca-ES" noProof="0" dirty="0">
                <a:solidFill>
                  <a:srgbClr val="434343"/>
                </a:solidFill>
              </a:rPr>
              <a:t>Regles que el SGBD obliga a complir segons les relacions que s’estableixin  entre les entitats de la base de dades (ex. diapositiva seg.)</a:t>
            </a:r>
          </a:p>
          <a:p>
            <a:pPr marL="12700" lvl="0" indent="0" algn="l" rtl="0">
              <a:lnSpc>
                <a:spcPct val="118333"/>
              </a:lnSpc>
              <a:spcBef>
                <a:spcPts val="900"/>
              </a:spcBef>
              <a:spcAft>
                <a:spcPts val="0"/>
              </a:spcAft>
              <a:buNone/>
            </a:pPr>
            <a:r>
              <a:rPr lang="ca-ES" sz="2400" b="1" noProof="0" dirty="0">
                <a:solidFill>
                  <a:srgbClr val="434343"/>
                </a:solidFill>
                <a:latin typeface="Georgia"/>
                <a:ea typeface="Georgia"/>
                <a:cs typeface="Georgia"/>
                <a:sym typeface="Georgia"/>
              </a:rPr>
              <a:t>Restriccions d’usuari</a:t>
            </a:r>
            <a:endParaRPr lang="ca-ES" sz="2400" noProof="0" dirty="0">
              <a:solidFill>
                <a:srgbClr val="434343"/>
              </a:solidFill>
              <a:latin typeface="Georgia"/>
              <a:ea typeface="Georgia"/>
              <a:cs typeface="Georgia"/>
              <a:sym typeface="Georgia"/>
            </a:endParaRPr>
          </a:p>
          <a:p>
            <a:pPr marL="744220" lvl="0" indent="-183514" algn="l" rtl="0">
              <a:lnSpc>
                <a:spcPct val="117999"/>
              </a:lnSpc>
              <a:spcBef>
                <a:spcPts val="1600"/>
              </a:spcBef>
              <a:spcAft>
                <a:spcPts val="0"/>
              </a:spcAft>
              <a:buClr>
                <a:srgbClr val="434343"/>
              </a:buClr>
              <a:buSzPts val="1700"/>
              <a:buFont typeface="Noto Sans Symbols"/>
              <a:buChar char="▪"/>
            </a:pPr>
            <a:r>
              <a:rPr lang="ca-ES" noProof="0" dirty="0">
                <a:solidFill>
                  <a:srgbClr val="434343"/>
                </a:solidFill>
              </a:rPr>
              <a:t>Restriccions que es defineixen per als diferents atributs de les entitats</a:t>
            </a:r>
          </a:p>
          <a:p>
            <a:pPr marL="744220" lvl="0" indent="-183514" algn="l" rtl="0">
              <a:lnSpc>
                <a:spcPct val="100000"/>
              </a:lnSpc>
              <a:spcBef>
                <a:spcPts val="95"/>
              </a:spcBef>
              <a:spcAft>
                <a:spcPts val="0"/>
              </a:spcAft>
              <a:buClr>
                <a:srgbClr val="434343"/>
              </a:buClr>
              <a:buSzPts val="1700"/>
              <a:buFont typeface="Noto Sans Symbols"/>
              <a:buChar char="▪"/>
            </a:pPr>
            <a:r>
              <a:rPr lang="ca-ES" noProof="0" dirty="0">
                <a:solidFill>
                  <a:srgbClr val="434343"/>
                </a:solidFill>
              </a:rPr>
              <a:t>El SGBD les comprova en les operacions d'actualització</a:t>
            </a:r>
          </a:p>
          <a:p>
            <a:pPr marL="744220" lvl="0" indent="-183514" algn="l" rtl="0">
              <a:lnSpc>
                <a:spcPct val="100000"/>
              </a:lnSpc>
              <a:spcBef>
                <a:spcPts val="120"/>
              </a:spcBef>
              <a:spcAft>
                <a:spcPts val="1600"/>
              </a:spcAft>
              <a:buClr>
                <a:srgbClr val="434343"/>
              </a:buClr>
              <a:buSzPts val="1700"/>
              <a:buFont typeface="Noto Sans Symbols"/>
              <a:buChar char="▪"/>
            </a:pPr>
            <a:r>
              <a:rPr lang="ca-ES" noProof="0" dirty="0">
                <a:solidFill>
                  <a:srgbClr val="434343"/>
                </a:solidFill>
              </a:rPr>
              <a:t>“18 &lt; edat &lt; 99”</a:t>
            </a:r>
          </a:p>
        </p:txBody>
      </p:sp>
      <p:sp>
        <p:nvSpPr>
          <p:cNvPr id="2" name="Marcador de número de diapositiva 1">
            <a:extLst>
              <a:ext uri="{FF2B5EF4-FFF2-40B4-BE49-F238E27FC236}">
                <a16:creationId xmlns:a16="http://schemas.microsoft.com/office/drawing/2014/main" id="{97AB356E-DD48-4E06-C9BC-223933B9A2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solidFill>
                <a:schemeClr val="dk2"/>
              </a:solidFill>
            </a:endParaRPr>
          </a:p>
        </p:txBody>
      </p:sp>
      <p:sp>
        <p:nvSpPr>
          <p:cNvPr id="3" name="Marcador de pie de página 2">
            <a:extLst>
              <a:ext uri="{FF2B5EF4-FFF2-40B4-BE49-F238E27FC236}">
                <a16:creationId xmlns:a16="http://schemas.microsoft.com/office/drawing/2014/main" id="{70EDC0F3-15C8-579B-7ABE-C2154590A10F}"/>
              </a:ext>
            </a:extLst>
          </p:cNvPr>
          <p:cNvSpPr>
            <a:spLocks noGrp="1"/>
          </p:cNvSpPr>
          <p:nvPr>
            <p:ph type="ftr" idx="11"/>
          </p:nvPr>
        </p:nvSpPr>
        <p:spPr/>
        <p:txBody>
          <a:bodyPr/>
          <a:lstStyle/>
          <a:p>
            <a:r>
              <a:rPr lang="es-ES"/>
              <a:t>INTRODUCCIÓ ALS SGBD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p:nvPr/>
        </p:nvSpPr>
        <p:spPr>
          <a:xfrm>
            <a:off x="1172450" y="617093"/>
            <a:ext cx="4432491"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7" name="Google Shape;167;p29"/>
          <p:cNvSpPr txBox="1"/>
          <p:nvPr/>
        </p:nvSpPr>
        <p:spPr>
          <a:xfrm>
            <a:off x="1148588" y="3395218"/>
            <a:ext cx="9738995" cy="2444249"/>
          </a:xfrm>
          <a:prstGeom prst="rect">
            <a:avLst/>
          </a:prstGeom>
          <a:noFill/>
          <a:ln>
            <a:noFill/>
          </a:ln>
        </p:spPr>
        <p:txBody>
          <a:bodyPr spcFirstLastPara="1" wrap="square" lIns="0" tIns="41900" rIns="0" bIns="0" anchor="t" anchorCtr="0">
            <a:spAutoFit/>
          </a:bodyPr>
          <a:lstStyle/>
          <a:p>
            <a:pPr marL="195580" marR="0" lvl="0" indent="-182880" algn="l" rtl="0">
              <a:lnSpc>
                <a:spcPct val="1000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El SGBD NO permetrà</a:t>
            </a:r>
            <a:r>
              <a:rPr lang="ca-ES" sz="2000" dirty="0">
                <a:latin typeface="Times New Roman"/>
                <a:ea typeface="Times New Roman"/>
                <a:cs typeface="Times New Roman"/>
                <a:sym typeface="Times New Roman"/>
              </a:rPr>
              <a:t>̀</a:t>
            </a:r>
            <a:r>
              <a:rPr lang="ca-ES" sz="2000" dirty="0">
                <a:latin typeface="Trebuchet MS"/>
                <a:ea typeface="Trebuchet MS"/>
                <a:cs typeface="Trebuchet MS"/>
                <a:sym typeface="Trebuchet MS"/>
              </a:rPr>
              <a:t>:</a:t>
            </a:r>
          </a:p>
          <a:p>
            <a:pPr marL="743585" marR="57785" lvl="1" indent="-182879" algn="l" rtl="0">
              <a:lnSpc>
                <a:spcPct val="106250"/>
              </a:lnSpc>
              <a:spcBef>
                <a:spcPts val="420"/>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Donar d’alta una província i no assignar-li un país o assignar-li un país que no existeixi a la base  de dades</a:t>
            </a:r>
          </a:p>
          <a:p>
            <a:pPr marL="743585" marR="5080" lvl="1" indent="-182879" algn="l" rtl="0">
              <a:lnSpc>
                <a:spcPct val="106250"/>
              </a:lnSpc>
              <a:spcBef>
                <a:spcPts val="705"/>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Modificar el país assignat a una província per un país inexistent o deixar un província sense país  assignat</a:t>
            </a:r>
          </a:p>
          <a:p>
            <a:pPr marL="744220" marR="0" lvl="1" indent="-183514" algn="l" rtl="0">
              <a:lnSpc>
                <a:spcPct val="100000"/>
              </a:lnSpc>
              <a:spcBef>
                <a:spcPts val="370"/>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Eliminar un país quan hi hagi províncies que el tenen assignat</a:t>
            </a:r>
          </a:p>
          <a:p>
            <a:pPr marL="743585" marR="276860" lvl="1" indent="-182879" algn="l" rtl="0">
              <a:lnSpc>
                <a:spcPct val="106250"/>
              </a:lnSpc>
              <a:spcBef>
                <a:spcPts val="720"/>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Modificar la clau primària d’un país que tingui províncies assignades per mitja</a:t>
            </a:r>
            <a:r>
              <a:rPr lang="ca-ES" sz="1600" b="0" i="0" u="none" strike="noStrike" cap="none" dirty="0">
                <a:latin typeface="Times New Roman"/>
                <a:ea typeface="Times New Roman"/>
                <a:cs typeface="Times New Roman"/>
                <a:sym typeface="Times New Roman"/>
              </a:rPr>
              <a:t>̀ </a:t>
            </a:r>
            <a:r>
              <a:rPr lang="ca-ES" sz="1600" b="0" i="0" u="none" strike="noStrike" cap="none" dirty="0">
                <a:latin typeface="Trebuchet MS"/>
                <a:ea typeface="Trebuchet MS"/>
                <a:cs typeface="Trebuchet MS"/>
                <a:sym typeface="Trebuchet MS"/>
              </a:rPr>
              <a:t>d’aquest valor  clau</a:t>
            </a:r>
          </a:p>
        </p:txBody>
      </p:sp>
      <p:sp>
        <p:nvSpPr>
          <p:cNvPr id="168" name="Google Shape;168;p29"/>
          <p:cNvSpPr/>
          <p:nvPr/>
        </p:nvSpPr>
        <p:spPr>
          <a:xfrm>
            <a:off x="3404615" y="2093976"/>
            <a:ext cx="5364480" cy="4876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438C1CDF-3335-5091-5F3A-85073D1736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solidFill>
                <a:schemeClr val="dk2"/>
              </a:solidFill>
            </a:endParaRPr>
          </a:p>
        </p:txBody>
      </p:sp>
      <p:sp>
        <p:nvSpPr>
          <p:cNvPr id="3" name="Marcador de pie de página 2">
            <a:extLst>
              <a:ext uri="{FF2B5EF4-FFF2-40B4-BE49-F238E27FC236}">
                <a16:creationId xmlns:a16="http://schemas.microsoft.com/office/drawing/2014/main" id="{804A4210-2C7A-A042-1FE3-B8BDD83B58CC}"/>
              </a:ext>
            </a:extLst>
          </p:cNvPr>
          <p:cNvSpPr>
            <a:spLocks noGrp="1"/>
          </p:cNvSpPr>
          <p:nvPr>
            <p:ph type="ftr" idx="11"/>
          </p:nvPr>
        </p:nvSpPr>
        <p:spPr/>
        <p:txBody>
          <a:bodyPr/>
          <a:lstStyle/>
          <a:p>
            <a:r>
              <a:rPr lang="es-ES"/>
              <a:t>INTRODUCCIÓ ALS SGBD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p:nvPr/>
        </p:nvSpPr>
        <p:spPr>
          <a:xfrm>
            <a:off x="1172450" y="617093"/>
            <a:ext cx="4432491"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4" name="Google Shape;174;p30"/>
          <p:cNvSpPr txBox="1"/>
          <p:nvPr/>
        </p:nvSpPr>
        <p:spPr>
          <a:xfrm>
            <a:off x="1148588" y="3424428"/>
            <a:ext cx="9702165" cy="1906409"/>
          </a:xfrm>
          <a:prstGeom prst="rect">
            <a:avLst/>
          </a:prstGeom>
          <a:noFill/>
          <a:ln>
            <a:noFill/>
          </a:ln>
        </p:spPr>
        <p:txBody>
          <a:bodyPr spcFirstLastPara="1" wrap="square" lIns="0" tIns="45075" rIns="0" bIns="0" anchor="t" anchorCtr="0">
            <a:spAutoFit/>
          </a:bodyPr>
          <a:lstStyle/>
          <a:p>
            <a:pPr marL="195580" marR="979169" lvl="0" indent="-182880" algn="l" rtl="0">
              <a:lnSpc>
                <a:spcPct val="1090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Alguns SGBD permeten definir el comportament a seguir en el cas de les  eliminacions:</a:t>
            </a:r>
          </a:p>
          <a:p>
            <a:pPr marL="744220" marR="0" lvl="1" indent="-183514" algn="l" rtl="0">
              <a:lnSpc>
                <a:spcPct val="100000"/>
              </a:lnSpc>
              <a:spcBef>
                <a:spcPts val="175"/>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No permetre l'eliminació</a:t>
            </a:r>
            <a:r>
              <a:rPr lang="ca-ES" sz="1600" b="0" i="0" u="none" strike="noStrike" cap="none" dirty="0">
                <a:latin typeface="Times New Roman"/>
                <a:ea typeface="Times New Roman"/>
                <a:cs typeface="Times New Roman"/>
                <a:sym typeface="Times New Roman"/>
              </a:rPr>
              <a:t>́</a:t>
            </a:r>
          </a:p>
          <a:p>
            <a:pPr marL="744220" marR="0" lvl="1" indent="-183514" algn="l" rtl="0">
              <a:lnSpc>
                <a:spcPct val="100000"/>
              </a:lnSpc>
              <a:spcBef>
                <a:spcPts val="385"/>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Eliminació</a:t>
            </a:r>
            <a:r>
              <a:rPr lang="ca-ES" sz="1600" b="0" i="0" u="none" strike="noStrike" cap="none" dirty="0">
                <a:latin typeface="Times New Roman"/>
                <a:ea typeface="Times New Roman"/>
                <a:cs typeface="Times New Roman"/>
                <a:sym typeface="Times New Roman"/>
              </a:rPr>
              <a:t>́ </a:t>
            </a:r>
            <a:r>
              <a:rPr lang="ca-ES" sz="1600" b="0" i="0" u="none" strike="noStrike" cap="none" dirty="0">
                <a:latin typeface="Trebuchet MS"/>
                <a:ea typeface="Trebuchet MS"/>
                <a:cs typeface="Trebuchet MS"/>
                <a:sym typeface="Trebuchet MS"/>
              </a:rPr>
              <a:t>en cascada (esborrant país i províncies associades)</a:t>
            </a:r>
          </a:p>
          <a:p>
            <a:pPr marL="743585" marR="5080" lvl="1" indent="-182879" algn="l" rtl="0">
              <a:lnSpc>
                <a:spcPct val="112500"/>
              </a:lnSpc>
              <a:spcBef>
                <a:spcPts val="545"/>
              </a:spcBef>
              <a:spcAft>
                <a:spcPts val="0"/>
              </a:spcAft>
              <a:buClr>
                <a:srgbClr val="9E3611"/>
              </a:buClr>
              <a:buSzPts val="1400"/>
              <a:buFont typeface="Noto Sans Symbols"/>
              <a:buChar char="▪"/>
            </a:pPr>
            <a:r>
              <a:rPr lang="ca-ES" sz="1600" b="0" i="0" u="none" strike="noStrike" cap="none" dirty="0">
                <a:latin typeface="Trebuchet MS"/>
                <a:ea typeface="Trebuchet MS"/>
                <a:cs typeface="Trebuchet MS"/>
                <a:sym typeface="Trebuchet MS"/>
              </a:rPr>
              <a:t>Eliminar país i deixar les províncies sense assignar (per poder fer això caldria que hi hagués un  valor </a:t>
            </a:r>
            <a:r>
              <a:rPr lang="ca-ES" sz="1600" b="0" i="1" u="none" strike="noStrike" cap="none" dirty="0">
                <a:latin typeface="Georgia"/>
                <a:ea typeface="Georgia"/>
                <a:cs typeface="Georgia"/>
                <a:sym typeface="Georgia"/>
              </a:rPr>
              <a:t>nul </a:t>
            </a:r>
            <a:r>
              <a:rPr lang="ca-ES" sz="1600" b="0" i="0" u="none" strike="noStrike" cap="none" dirty="0">
                <a:latin typeface="Trebuchet MS"/>
                <a:ea typeface="Trebuchet MS"/>
                <a:cs typeface="Trebuchet MS"/>
                <a:sym typeface="Trebuchet MS"/>
              </a:rPr>
              <a:t>en aquesta assignació</a:t>
            </a:r>
            <a:r>
              <a:rPr lang="ca-ES" sz="1600" b="0" i="0" u="none" strike="noStrike" cap="none" dirty="0">
                <a:latin typeface="Times New Roman"/>
                <a:ea typeface="Times New Roman"/>
                <a:cs typeface="Times New Roman"/>
                <a:sym typeface="Times New Roman"/>
              </a:rPr>
              <a:t>́</a:t>
            </a:r>
            <a:r>
              <a:rPr lang="ca-ES" sz="1600" b="0" i="0" u="none" strike="noStrike" cap="none" dirty="0">
                <a:latin typeface="Trebuchet MS"/>
                <a:ea typeface="Trebuchet MS"/>
                <a:cs typeface="Trebuchet MS"/>
                <a:sym typeface="Trebuchet MS"/>
              </a:rPr>
              <a:t>)</a:t>
            </a:r>
          </a:p>
        </p:txBody>
      </p:sp>
      <p:sp>
        <p:nvSpPr>
          <p:cNvPr id="175" name="Google Shape;175;p30"/>
          <p:cNvSpPr/>
          <p:nvPr/>
        </p:nvSpPr>
        <p:spPr>
          <a:xfrm>
            <a:off x="3404615" y="2093976"/>
            <a:ext cx="5364480" cy="4876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9B7DCFA5-62E9-02C1-A241-6AC77B438A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solidFill>
                <a:schemeClr val="dk2"/>
              </a:solidFill>
            </a:endParaRPr>
          </a:p>
        </p:txBody>
      </p:sp>
      <p:sp>
        <p:nvSpPr>
          <p:cNvPr id="3" name="Marcador de pie de página 2">
            <a:extLst>
              <a:ext uri="{FF2B5EF4-FFF2-40B4-BE49-F238E27FC236}">
                <a16:creationId xmlns:a16="http://schemas.microsoft.com/office/drawing/2014/main" id="{1AD0EB7B-9260-6D9A-2597-1E9F751E68CA}"/>
              </a:ext>
            </a:extLst>
          </p:cNvPr>
          <p:cNvSpPr>
            <a:spLocks noGrp="1"/>
          </p:cNvSpPr>
          <p:nvPr>
            <p:ph type="ftr" idx="11"/>
          </p:nvPr>
        </p:nvSpPr>
        <p:spPr/>
        <p:txBody>
          <a:bodyPr/>
          <a:lstStyle/>
          <a:p>
            <a:r>
              <a:rPr lang="es-ES"/>
              <a:t>INTRODUCCIÓ ALS SGBD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p:nvPr/>
        </p:nvSpPr>
        <p:spPr>
          <a:xfrm>
            <a:off x="1180635" y="524827"/>
            <a:ext cx="4811560"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1" name="Google Shape;181;p31"/>
          <p:cNvSpPr txBox="1">
            <a:spLocks noGrp="1"/>
          </p:cNvSpPr>
          <p:nvPr>
            <p:ph type="title"/>
          </p:nvPr>
        </p:nvSpPr>
        <p:spPr>
          <a:xfrm>
            <a:off x="1148588" y="1422710"/>
            <a:ext cx="6877200" cy="751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ca-ES" sz="2400" b="1" noProof="0" dirty="0">
                <a:latin typeface="Georgia"/>
                <a:ea typeface="Georgia"/>
                <a:cs typeface="Georgia"/>
                <a:sym typeface="Georgia"/>
              </a:rPr>
              <a:t>Control dels accessos concurrents a les dades</a:t>
            </a:r>
            <a:endParaRPr lang="ca-ES" sz="2400" noProof="0" dirty="0">
              <a:latin typeface="Georgia"/>
              <a:ea typeface="Georgia"/>
              <a:cs typeface="Georgia"/>
              <a:sym typeface="Georgia"/>
            </a:endParaRPr>
          </a:p>
        </p:txBody>
      </p:sp>
      <p:sp>
        <p:nvSpPr>
          <p:cNvPr id="182" name="Google Shape;182;p31"/>
          <p:cNvSpPr txBox="1"/>
          <p:nvPr/>
        </p:nvSpPr>
        <p:spPr>
          <a:xfrm>
            <a:off x="1180623" y="2466837"/>
            <a:ext cx="3224400" cy="320700"/>
          </a:xfrm>
          <a:prstGeom prst="rect">
            <a:avLst/>
          </a:prstGeom>
          <a:noFill/>
          <a:ln>
            <a:noFill/>
          </a:ln>
        </p:spPr>
        <p:txBody>
          <a:bodyPr spcFirstLastPara="1" wrap="square" lIns="0" tIns="12700" rIns="0" bIns="0" anchor="t" anchorCtr="0">
            <a:spAutoFit/>
          </a:bodyPr>
          <a:lstStyle/>
          <a:p>
            <a:pPr marL="195580" marR="0" lvl="0" indent="-182880" algn="l" rtl="0">
              <a:lnSpc>
                <a:spcPct val="100000"/>
              </a:lnSpc>
              <a:spcBef>
                <a:spcPts val="0"/>
              </a:spcBef>
              <a:spcAft>
                <a:spcPts val="0"/>
              </a:spcAft>
              <a:buClr>
                <a:srgbClr val="9E3611"/>
              </a:buClr>
              <a:buSzPts val="1700"/>
              <a:buFont typeface="Noto Sans Symbols"/>
              <a:buChar char="▪"/>
            </a:pPr>
            <a:r>
              <a:rPr lang="en-US" sz="2000">
                <a:latin typeface="Trebuchet MS"/>
                <a:ea typeface="Trebuchet MS"/>
                <a:cs typeface="Trebuchet MS"/>
                <a:sym typeface="Trebuchet MS"/>
              </a:rPr>
              <a:t>Evitar l’operacio</a:t>
            </a:r>
            <a:r>
              <a:rPr lang="en-US" sz="2000">
                <a:latin typeface="Times New Roman"/>
                <a:ea typeface="Times New Roman"/>
                <a:cs typeface="Times New Roman"/>
                <a:sym typeface="Times New Roman"/>
              </a:rPr>
              <a:t>́ </a:t>
            </a:r>
            <a:r>
              <a:rPr lang="en-US" sz="2000">
                <a:latin typeface="Trebuchet MS"/>
                <a:ea typeface="Trebuchet MS"/>
                <a:cs typeface="Trebuchet MS"/>
                <a:sym typeface="Trebuchet MS"/>
              </a:rPr>
              <a:t>perduda</a:t>
            </a:r>
            <a:endParaRPr sz="2000">
              <a:latin typeface="Trebuchet MS"/>
              <a:ea typeface="Trebuchet MS"/>
              <a:cs typeface="Trebuchet MS"/>
              <a:sym typeface="Trebuchet MS"/>
            </a:endParaRPr>
          </a:p>
        </p:txBody>
      </p:sp>
      <p:sp>
        <p:nvSpPr>
          <p:cNvPr id="183" name="Google Shape;183;p31"/>
          <p:cNvSpPr/>
          <p:nvPr/>
        </p:nvSpPr>
        <p:spPr>
          <a:xfrm>
            <a:off x="2353055" y="2977895"/>
            <a:ext cx="6416039" cy="28712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99F0829F-0F20-6BF3-4BE3-0B2A036638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solidFill>
                <a:schemeClr val="dk2"/>
              </a:solidFill>
            </a:endParaRPr>
          </a:p>
        </p:txBody>
      </p:sp>
      <p:sp>
        <p:nvSpPr>
          <p:cNvPr id="3" name="Marcador de pie de página 2">
            <a:extLst>
              <a:ext uri="{FF2B5EF4-FFF2-40B4-BE49-F238E27FC236}">
                <a16:creationId xmlns:a16="http://schemas.microsoft.com/office/drawing/2014/main" id="{D1E9A67F-56A1-49BB-17CD-7731E934754F}"/>
              </a:ext>
            </a:extLst>
          </p:cNvPr>
          <p:cNvSpPr>
            <a:spLocks noGrp="1"/>
          </p:cNvSpPr>
          <p:nvPr>
            <p:ph type="ftr" idx="11"/>
          </p:nvPr>
        </p:nvSpPr>
        <p:spPr/>
        <p:txBody>
          <a:bodyPr/>
          <a:lstStyle/>
          <a:p>
            <a:r>
              <a:rPr lang="es-ES"/>
              <a:t>INTRODUCCIÓ ALS SGBD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p:nvPr/>
        </p:nvSpPr>
        <p:spPr>
          <a:xfrm>
            <a:off x="1173441" y="617093"/>
            <a:ext cx="6538620"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 name="Google Shape;189;p32"/>
          <p:cNvSpPr txBox="1"/>
          <p:nvPr/>
        </p:nvSpPr>
        <p:spPr>
          <a:xfrm>
            <a:off x="1148588" y="1761235"/>
            <a:ext cx="9900285" cy="3428246"/>
          </a:xfrm>
          <a:prstGeom prst="rect">
            <a:avLst/>
          </a:prstGeom>
          <a:noFill/>
          <a:ln>
            <a:noFill/>
          </a:ln>
        </p:spPr>
        <p:txBody>
          <a:bodyPr spcFirstLastPara="1" wrap="square" lIns="0" tIns="53975" rIns="0" bIns="0" anchor="t" anchorCtr="0">
            <a:spAutoFit/>
          </a:bodyPr>
          <a:lstStyle/>
          <a:p>
            <a:pPr marL="195580" marR="5080" lvl="0" indent="-182880" algn="l" rtl="0">
              <a:lnSpc>
                <a:spcPct val="107916"/>
              </a:lnSpc>
              <a:spcBef>
                <a:spcPts val="0"/>
              </a:spcBef>
              <a:spcAft>
                <a:spcPts val="0"/>
              </a:spcAft>
              <a:buClr>
                <a:srgbClr val="9E3611"/>
              </a:buClr>
              <a:buSzPts val="2000"/>
              <a:buFont typeface="Noto Sans Symbols"/>
              <a:buChar char="▪"/>
            </a:pPr>
            <a:r>
              <a:rPr lang="ca-ES" sz="2400" b="1" dirty="0">
                <a:latin typeface="Georgia"/>
                <a:ea typeface="Georgia"/>
                <a:cs typeface="Georgia"/>
                <a:sym typeface="Georgia"/>
              </a:rPr>
              <a:t>Protegir	les dades dels intents d'accés	dels usuaris no  autoritzats</a:t>
            </a:r>
            <a:endParaRPr lang="ca-ES" sz="2400" dirty="0">
              <a:latin typeface="Georgia"/>
              <a:ea typeface="Georgia"/>
              <a:cs typeface="Georgia"/>
              <a:sym typeface="Georgia"/>
            </a:endParaRPr>
          </a:p>
          <a:p>
            <a:pPr marL="195580" marR="0" lvl="0" indent="-182880" algn="l" rtl="0">
              <a:lnSpc>
                <a:spcPct val="100000"/>
              </a:lnSpc>
              <a:spcBef>
                <a:spcPts val="875"/>
              </a:spcBef>
              <a:spcAft>
                <a:spcPts val="0"/>
              </a:spcAft>
              <a:buClr>
                <a:srgbClr val="9E3611"/>
              </a:buClr>
              <a:buSzPts val="2000"/>
              <a:buFont typeface="Noto Sans Symbols"/>
              <a:buChar char="▪"/>
            </a:pPr>
            <a:r>
              <a:rPr lang="ca-ES" sz="2400" b="1" dirty="0">
                <a:latin typeface="Georgia"/>
                <a:ea typeface="Georgia"/>
                <a:cs typeface="Georgia"/>
                <a:sym typeface="Georgia"/>
              </a:rPr>
              <a:t>Privilegis dels usuaris</a:t>
            </a:r>
            <a:endParaRPr lang="ca-ES" sz="2400" dirty="0">
              <a:latin typeface="Georgia"/>
              <a:ea typeface="Georgia"/>
              <a:cs typeface="Georgia"/>
              <a:sym typeface="Georgia"/>
            </a:endParaRPr>
          </a:p>
          <a:p>
            <a:pPr marL="744220" marR="0" lvl="1" indent="-183514" algn="l" rtl="0">
              <a:lnSpc>
                <a:spcPct val="100000"/>
              </a:lnSpc>
              <a:spcBef>
                <a:spcPts val="235"/>
              </a:spcBef>
              <a:spcAft>
                <a:spcPts val="0"/>
              </a:spcAft>
              <a:buClr>
                <a:srgbClr val="9E3611"/>
              </a:buClr>
              <a:buSzPts val="1700"/>
              <a:buFont typeface="Noto Sans Symbols"/>
              <a:buChar char="▪"/>
            </a:pPr>
            <a:r>
              <a:rPr lang="ca-ES" sz="2000" b="1" i="0" u="none" strike="noStrike" cap="none" dirty="0">
                <a:latin typeface="Georgia"/>
                <a:ea typeface="Georgia"/>
                <a:cs typeface="Georgia"/>
                <a:sym typeface="Georgia"/>
              </a:rPr>
              <a:t>Control discrecional: </a:t>
            </a:r>
            <a:r>
              <a:rPr lang="ca-ES" sz="2000" b="0" i="0" u="none" strike="noStrike" cap="none" dirty="0">
                <a:latin typeface="Trebuchet MS"/>
                <a:ea typeface="Trebuchet MS"/>
                <a:cs typeface="Trebuchet MS"/>
                <a:sym typeface="Trebuchet MS"/>
              </a:rPr>
              <a:t>privilegis d'accés a cada usuari sobre cada objecte</a:t>
            </a:r>
          </a:p>
          <a:p>
            <a:pPr marL="743585" marR="5080" lvl="1" indent="-182879" algn="l" rtl="0">
              <a:lnSpc>
                <a:spcPct val="110500"/>
              </a:lnSpc>
              <a:spcBef>
                <a:spcPts val="520"/>
              </a:spcBef>
              <a:spcAft>
                <a:spcPts val="0"/>
              </a:spcAft>
              <a:buClr>
                <a:srgbClr val="9E3611"/>
              </a:buClr>
              <a:buSzPts val="1700"/>
              <a:buFont typeface="Noto Sans Symbols"/>
              <a:buChar char="▪"/>
            </a:pPr>
            <a:r>
              <a:rPr lang="ca-ES" sz="2000" b="1" i="0" u="none" strike="noStrike" cap="none" dirty="0">
                <a:latin typeface="Georgia"/>
                <a:ea typeface="Georgia"/>
                <a:cs typeface="Georgia"/>
                <a:sym typeface="Georgia"/>
              </a:rPr>
              <a:t>Control	obligatori: </a:t>
            </a:r>
            <a:r>
              <a:rPr lang="ca-ES" sz="2000" b="0" i="0" u="none" strike="noStrike" cap="none" dirty="0">
                <a:latin typeface="Trebuchet MS"/>
                <a:ea typeface="Trebuchet MS"/>
                <a:cs typeface="Trebuchet MS"/>
                <a:sym typeface="Trebuchet MS"/>
              </a:rPr>
              <a:t>cada</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objecte</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és</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etiquetat</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amb</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un</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cert</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nivell</a:t>
            </a:r>
            <a:r>
              <a:rPr lang="ca-ES" sz="2000" dirty="0">
                <a:latin typeface="Trebuchet MS"/>
                <a:ea typeface="Trebuchet MS"/>
                <a:cs typeface="Trebuchet MS"/>
                <a:sym typeface="Trebuchet MS"/>
              </a:rPr>
              <a:t> </a:t>
            </a:r>
            <a:r>
              <a:rPr lang="ca-ES" sz="2000" b="0" i="0" u="none" strike="noStrike" cap="none" dirty="0">
                <a:latin typeface="Trebuchet MS"/>
                <a:ea typeface="Trebuchet MS"/>
                <a:cs typeface="Trebuchet MS"/>
                <a:sym typeface="Trebuchet MS"/>
              </a:rPr>
              <a:t>de  classificació</a:t>
            </a:r>
            <a:r>
              <a:rPr lang="ca-ES" sz="2000" b="0" i="0" u="none" strike="noStrike" cap="none" dirty="0">
                <a:latin typeface="Times New Roman"/>
                <a:ea typeface="Times New Roman"/>
                <a:cs typeface="Times New Roman"/>
                <a:sym typeface="Times New Roman"/>
              </a:rPr>
              <a:t>́ </a:t>
            </a:r>
            <a:r>
              <a:rPr lang="ca-ES" sz="2000" b="0" i="0" u="none" strike="noStrike" cap="none" dirty="0">
                <a:latin typeface="Trebuchet MS"/>
                <a:ea typeface="Trebuchet MS"/>
                <a:cs typeface="Trebuchet MS"/>
                <a:sym typeface="Trebuchet MS"/>
              </a:rPr>
              <a:t>i cada usuari és etiquetat amb un cert nivell d'acreditació</a:t>
            </a:r>
          </a:p>
          <a:p>
            <a:pPr marL="1612900" marR="5080" lvl="2" indent="-228600" algn="l" rtl="0">
              <a:lnSpc>
                <a:spcPct val="105555"/>
              </a:lnSpc>
              <a:spcBef>
                <a:spcPts val="630"/>
              </a:spcBef>
              <a:spcAft>
                <a:spcPts val="0"/>
              </a:spcAft>
              <a:buClr>
                <a:srgbClr val="9E3611"/>
              </a:buClr>
              <a:buSzPts val="1500"/>
              <a:buFont typeface="Noto Sans Symbols"/>
              <a:buChar char="▪"/>
            </a:pPr>
            <a:r>
              <a:rPr lang="ca-ES" sz="1800" b="0" i="0" u="none" strike="noStrike" cap="none" dirty="0">
                <a:latin typeface="Trebuchet MS"/>
                <a:ea typeface="Trebuchet MS"/>
                <a:cs typeface="Trebuchet MS"/>
                <a:sym typeface="Trebuchet MS"/>
              </a:rPr>
              <a:t>A cada objecte només hi poden accedir els usuaris amb un determinat nivell  d'acreditació</a:t>
            </a:r>
          </a:p>
          <a:p>
            <a:pPr marL="744220" marR="0" lvl="1" indent="-183514" algn="l" rtl="0">
              <a:lnSpc>
                <a:spcPct val="100000"/>
              </a:lnSpc>
              <a:spcBef>
                <a:spcPts val="325"/>
              </a:spcBef>
              <a:spcAft>
                <a:spcPts val="0"/>
              </a:spcAft>
              <a:buClr>
                <a:srgbClr val="9E3611"/>
              </a:buClr>
              <a:buSzPts val="1700"/>
              <a:buFont typeface="Noto Sans Symbols"/>
              <a:buChar char="▪"/>
            </a:pPr>
            <a:r>
              <a:rPr lang="ca-ES" sz="2000" b="1" i="0" u="none" strike="noStrike" cap="none" dirty="0">
                <a:latin typeface="Georgia"/>
                <a:ea typeface="Georgia"/>
                <a:cs typeface="Georgia"/>
                <a:sym typeface="Georgia"/>
              </a:rPr>
              <a:t>Identificació d’usuari </a:t>
            </a:r>
            <a:r>
              <a:rPr lang="ca-ES" sz="2000" b="0" i="0" u="none" strike="noStrike" cap="none" dirty="0">
                <a:latin typeface="Trebuchet MS"/>
                <a:ea typeface="Trebuchet MS"/>
                <a:cs typeface="Trebuchet MS"/>
                <a:sym typeface="Trebuchet MS"/>
              </a:rPr>
              <a:t>en iniciar una sessió de treball</a:t>
            </a:r>
          </a:p>
        </p:txBody>
      </p:sp>
      <p:sp>
        <p:nvSpPr>
          <p:cNvPr id="190" name="Google Shape;190;p32"/>
          <p:cNvSpPr/>
          <p:nvPr/>
        </p:nvSpPr>
        <p:spPr>
          <a:xfrm>
            <a:off x="7351776" y="3962400"/>
            <a:ext cx="4837176" cy="2895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A5932F1C-B392-615C-8092-D43F6BDD0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solidFill>
                <a:schemeClr val="dk2"/>
              </a:solidFill>
            </a:endParaRPr>
          </a:p>
        </p:txBody>
      </p:sp>
      <p:sp>
        <p:nvSpPr>
          <p:cNvPr id="3" name="Marcador de pie de página 2">
            <a:extLst>
              <a:ext uri="{FF2B5EF4-FFF2-40B4-BE49-F238E27FC236}">
                <a16:creationId xmlns:a16="http://schemas.microsoft.com/office/drawing/2014/main" id="{138457BC-1751-39FB-B4BD-73DE748792C8}"/>
              </a:ext>
            </a:extLst>
          </p:cNvPr>
          <p:cNvSpPr>
            <a:spLocks noGrp="1"/>
          </p:cNvSpPr>
          <p:nvPr>
            <p:ph type="ftr" idx="11"/>
          </p:nvPr>
        </p:nvSpPr>
        <p:spPr/>
        <p:txBody>
          <a:bodyPr/>
          <a:lstStyle/>
          <a:p>
            <a:r>
              <a:rPr lang="es-ES"/>
              <a:t>INTRODUCCIÓ ALS SGBD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7" name="Google Shape;197;p33"/>
          <p:cNvSpPr/>
          <p:nvPr/>
        </p:nvSpPr>
        <p:spPr>
          <a:xfrm>
            <a:off x="7525329" y="1883664"/>
            <a:ext cx="4450080" cy="428853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 name="Google Shape;195;p33"/>
          <p:cNvSpPr/>
          <p:nvPr/>
        </p:nvSpPr>
        <p:spPr>
          <a:xfrm>
            <a:off x="1180635" y="1066774"/>
            <a:ext cx="4157510" cy="38620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6" name="Google Shape;196;p33"/>
          <p:cNvSpPr txBox="1"/>
          <p:nvPr/>
        </p:nvSpPr>
        <p:spPr>
          <a:xfrm>
            <a:off x="1180625" y="2017725"/>
            <a:ext cx="6457304" cy="3004535"/>
          </a:xfrm>
          <a:prstGeom prst="rect">
            <a:avLst/>
          </a:prstGeom>
          <a:noFill/>
          <a:ln>
            <a:noFill/>
          </a:ln>
        </p:spPr>
        <p:txBody>
          <a:bodyPr spcFirstLastPara="1" wrap="square" lIns="0" tIns="43175" rIns="0" bIns="0" anchor="t" anchorCtr="0">
            <a:spAutoFit/>
          </a:bodyPr>
          <a:lstStyle/>
          <a:p>
            <a:pPr marL="195580" marR="5080" lvl="0" indent="-182880" algn="just" rtl="0">
              <a:lnSpc>
                <a:spcPct val="900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Determinar quins usuaris han  interactuat amb la base de dades i en  quin moment</a:t>
            </a:r>
          </a:p>
          <a:p>
            <a:pPr marL="457200" marR="5080" lvl="0" indent="0" algn="just" rtl="0">
              <a:lnSpc>
                <a:spcPct val="90000"/>
              </a:lnSpc>
              <a:spcBef>
                <a:spcPts val="0"/>
              </a:spcBef>
              <a:spcAft>
                <a:spcPts val="0"/>
              </a:spcAft>
              <a:buNone/>
            </a:pPr>
            <a:endParaRPr lang="ca-ES" sz="2000" dirty="0">
              <a:latin typeface="Trebuchet MS"/>
              <a:ea typeface="Trebuchet MS"/>
              <a:cs typeface="Trebuchet MS"/>
              <a:sym typeface="Trebuchet MS"/>
            </a:endParaRPr>
          </a:p>
          <a:p>
            <a:pPr marL="259078" marR="0" lvl="0" indent="-246378" algn="just" rtl="0">
              <a:lnSpc>
                <a:spcPct val="100000"/>
              </a:lnSpc>
              <a:spcBef>
                <a:spcPts val="88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Diferents nivells d’auditoria</a:t>
            </a:r>
          </a:p>
          <a:p>
            <a:pPr marL="457200" marR="0" lvl="0" indent="0" algn="just" rtl="0">
              <a:lnSpc>
                <a:spcPct val="100000"/>
              </a:lnSpc>
              <a:spcBef>
                <a:spcPts val="885"/>
              </a:spcBef>
              <a:spcAft>
                <a:spcPts val="0"/>
              </a:spcAft>
              <a:buNone/>
            </a:pPr>
            <a:endParaRPr lang="ca-ES" sz="2000" dirty="0">
              <a:latin typeface="Trebuchet MS"/>
              <a:ea typeface="Trebuchet MS"/>
              <a:cs typeface="Trebuchet MS"/>
              <a:sym typeface="Trebuchet MS"/>
            </a:endParaRPr>
          </a:p>
          <a:p>
            <a:pPr marL="1017905" marR="5080" lvl="1" indent="-182880" algn="l" rtl="0">
              <a:lnSpc>
                <a:spcPct val="106250"/>
              </a:lnSpc>
              <a:spcBef>
                <a:spcPts val="545"/>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Control dels usuaris </a:t>
            </a:r>
            <a:r>
              <a:rPr lang="ca-ES" sz="1600" b="0" i="0" u="none" strike="noStrike" cap="none" dirty="0">
                <a:latin typeface="Trebuchet MS"/>
                <a:ea typeface="Trebuchet MS"/>
                <a:cs typeface="Trebuchet MS"/>
                <a:sym typeface="Trebuchet MS"/>
              </a:rPr>
              <a:t>que inicien una  sessió</a:t>
            </a:r>
            <a:r>
              <a:rPr lang="ca-ES" sz="1600" b="0" i="0" u="none" strike="noStrike" cap="none" dirty="0">
                <a:latin typeface="Times New Roman"/>
                <a:ea typeface="Times New Roman"/>
                <a:cs typeface="Times New Roman"/>
                <a:sym typeface="Times New Roman"/>
              </a:rPr>
              <a:t>́ </a:t>
            </a:r>
            <a:r>
              <a:rPr lang="ca-ES" sz="1600" b="0" i="0" u="none" strike="noStrike" cap="none" dirty="0">
                <a:latin typeface="Trebuchet MS"/>
                <a:ea typeface="Trebuchet MS"/>
                <a:cs typeface="Trebuchet MS"/>
                <a:sym typeface="Trebuchet MS"/>
              </a:rPr>
              <a:t>de treball</a:t>
            </a:r>
          </a:p>
          <a:p>
            <a:pPr marL="1018539" marR="0" lvl="1" indent="-182879" algn="l" rtl="0">
              <a:lnSpc>
                <a:spcPct val="112500"/>
              </a:lnSpc>
              <a:spcBef>
                <a:spcPts val="370"/>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Control	de les</a:t>
            </a:r>
            <a:r>
              <a:rPr lang="ca-ES" sz="1600" b="1" dirty="0">
                <a:latin typeface="Georgia"/>
                <a:ea typeface="Georgia"/>
                <a:cs typeface="Georgia"/>
                <a:sym typeface="Georgia"/>
              </a:rPr>
              <a:t> </a:t>
            </a:r>
            <a:r>
              <a:rPr lang="ca-ES" sz="1600" b="1" i="0" u="none" strike="noStrike" cap="none" dirty="0">
                <a:latin typeface="Georgia"/>
                <a:ea typeface="Georgia"/>
                <a:cs typeface="Georgia"/>
                <a:sym typeface="Georgia"/>
              </a:rPr>
              <a:t>modificacions</a:t>
            </a:r>
            <a:endParaRPr lang="ca-ES" sz="1600" b="0" i="0" u="none" strike="noStrike" cap="none" dirty="0">
              <a:latin typeface="Georgia"/>
              <a:ea typeface="Georgia"/>
              <a:cs typeface="Georgia"/>
              <a:sym typeface="Georgia"/>
            </a:endParaRPr>
          </a:p>
          <a:p>
            <a:pPr marL="1017905" marR="0" lvl="0" indent="0" algn="l" rtl="0">
              <a:lnSpc>
                <a:spcPct val="112500"/>
              </a:lnSpc>
              <a:spcBef>
                <a:spcPts val="0"/>
              </a:spcBef>
              <a:spcAft>
                <a:spcPts val="0"/>
              </a:spcAft>
              <a:buNone/>
            </a:pPr>
            <a:r>
              <a:rPr lang="ca-ES" sz="1600" dirty="0">
                <a:latin typeface="Trebuchet MS"/>
                <a:ea typeface="Trebuchet MS"/>
                <a:cs typeface="Trebuchet MS"/>
                <a:sym typeface="Trebuchet MS"/>
              </a:rPr>
              <a:t>efectuades per cada usuari</a:t>
            </a:r>
          </a:p>
          <a:p>
            <a:pPr marL="1017905" marR="5080" lvl="1" indent="-182880" algn="l" rtl="0">
              <a:lnSpc>
                <a:spcPct val="106250"/>
              </a:lnSpc>
              <a:spcBef>
                <a:spcPts val="720"/>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Control de les lectures efectuades  per cada usuari</a:t>
            </a:r>
            <a:endParaRPr lang="ca-ES" sz="1600" b="0" i="0" u="none" strike="noStrike" cap="none" dirty="0">
              <a:latin typeface="Georgia"/>
              <a:ea typeface="Georgia"/>
              <a:cs typeface="Georgia"/>
              <a:sym typeface="Georgia"/>
            </a:endParaRPr>
          </a:p>
        </p:txBody>
      </p:sp>
      <p:sp>
        <p:nvSpPr>
          <p:cNvPr id="2" name="Marcador de número de diapositiva 1">
            <a:extLst>
              <a:ext uri="{FF2B5EF4-FFF2-40B4-BE49-F238E27FC236}">
                <a16:creationId xmlns:a16="http://schemas.microsoft.com/office/drawing/2014/main" id="{96BA0EDF-9750-6C2F-ECB5-D8CF9EA1C8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solidFill>
                <a:schemeClr val="dk2"/>
              </a:solidFill>
            </a:endParaRPr>
          </a:p>
        </p:txBody>
      </p:sp>
      <p:sp>
        <p:nvSpPr>
          <p:cNvPr id="3" name="Marcador de pie de página 2">
            <a:extLst>
              <a:ext uri="{FF2B5EF4-FFF2-40B4-BE49-F238E27FC236}">
                <a16:creationId xmlns:a16="http://schemas.microsoft.com/office/drawing/2014/main" id="{F5C696CC-14B6-F571-A59E-97C559669089}"/>
              </a:ext>
            </a:extLst>
          </p:cNvPr>
          <p:cNvSpPr>
            <a:spLocks noGrp="1"/>
          </p:cNvSpPr>
          <p:nvPr>
            <p:ph type="ftr" idx="11"/>
          </p:nvPr>
        </p:nvSpPr>
        <p:spPr/>
        <p:txBody>
          <a:bodyPr/>
          <a:lstStyle/>
          <a:p>
            <a:r>
              <a:rPr lang="es-ES"/>
              <a:t>INTRODUCCIÓ ALS SGBD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1D2DE810-7871-4B01-B480-01680BF89647}"/>
              </a:ext>
            </a:extLst>
          </p:cNvPr>
          <p:cNvSpPr>
            <a:spLocks noGrp="1"/>
          </p:cNvSpPr>
          <p:nvPr>
            <p:ph idx="1"/>
          </p:nvPr>
        </p:nvSpPr>
        <p:spPr>
          <a:xfrm>
            <a:off x="838200" y="497541"/>
            <a:ext cx="10515600" cy="5679422"/>
          </a:xfrm>
        </p:spPr>
        <p:txBody>
          <a:bodyPr>
            <a:normAutofit/>
          </a:bodyPr>
          <a:lstStyle/>
          <a:p>
            <a:pPr marL="0" indent="0" algn="just">
              <a:buNone/>
            </a:pPr>
            <a:endParaRPr lang="ca-ES" sz="2000" dirty="0">
              <a:latin typeface="Georgia" panose="02040502050405020303" pitchFamily="18" charset="0"/>
            </a:endParaRPr>
          </a:p>
          <a:p>
            <a:pPr marL="0" indent="0" algn="just">
              <a:buNone/>
            </a:pPr>
            <a:endParaRPr lang="ca-ES" sz="2000" dirty="0">
              <a:latin typeface="Georgia" panose="02040502050405020303" pitchFamily="18" charset="0"/>
            </a:endParaRPr>
          </a:p>
          <a:p>
            <a:pPr marL="0" indent="0" algn="just">
              <a:buNone/>
            </a:pPr>
            <a:r>
              <a:rPr lang="ca-ES" sz="2000" dirty="0">
                <a:latin typeface="Georgia" panose="02040502050405020303" pitchFamily="18" charset="0"/>
              </a:rPr>
              <a:t>Avui en dia la interacció amb les bases de dades és una cosa tan freqüent que moltes vegades ni tan sols ens adonem d’aquest fet. No cal ser un professional informàtic per fer-ne un ús quotidià. Senzillament, qualsevol persona que treu diners d’un caixer automàtic, que paga les seves compres amb targetes de crèdit o de dèbit, que emplena un formulari per Internet per sol·licitar una visita amb el seu metge de capçalera, etc. està utilitzant bases de dades. Per tant, tot tècnic superior en informàtica ha de tenir prou coneixements de l’anàlisi i el disseny de bases de dades.</a:t>
            </a:r>
          </a:p>
          <a:p>
            <a:pPr marL="0" indent="0" algn="just">
              <a:buNone/>
            </a:pPr>
            <a:endParaRPr lang="ca-ES" sz="2000" dirty="0">
              <a:latin typeface="Georgia" panose="02040502050405020303" pitchFamily="18" charset="0"/>
            </a:endParaRPr>
          </a:p>
          <a:p>
            <a:pPr marL="0" indent="0" algn="just">
              <a:buNone/>
            </a:pPr>
            <a:r>
              <a:rPr lang="ca-ES" sz="2000" dirty="0">
                <a:latin typeface="Georgia" panose="02040502050405020303" pitchFamily="18" charset="0"/>
              </a:rPr>
              <a:t>Aquest mòdul té com a finalitat inicial aproximar-nos conceptualment al món de les dades i al de la seva representació informàtica per excel·lència, les bases de dades. Veurem l’evolució de les bases de dades i com s’ha passat de representar les dades com una sèrie de taules amb columnes i atributs en el model relacional, a la seva representació mitjançant objectes, permetent així una major integració amb les aplicacions.</a:t>
            </a:r>
          </a:p>
        </p:txBody>
      </p:sp>
      <p:sp>
        <p:nvSpPr>
          <p:cNvPr id="4" name="Marcador de pie de página 3">
            <a:extLst>
              <a:ext uri="{FF2B5EF4-FFF2-40B4-BE49-F238E27FC236}">
                <a16:creationId xmlns:a16="http://schemas.microsoft.com/office/drawing/2014/main" id="{DB22CFE1-CAD9-6B8F-6572-0CA3E874ABDE}"/>
              </a:ext>
            </a:extLst>
          </p:cNvPr>
          <p:cNvSpPr>
            <a:spLocks noGrp="1"/>
          </p:cNvSpPr>
          <p:nvPr>
            <p:ph type="ftr" sz="quarter" idx="11"/>
          </p:nvPr>
        </p:nvSpPr>
        <p:spPr/>
        <p:txBody>
          <a:bodyPr/>
          <a:lstStyle/>
          <a:p>
            <a:r>
              <a:rPr lang="es-ES"/>
              <a:t>INTRODUCCIÓ ALS SGBD</a:t>
            </a:r>
          </a:p>
        </p:txBody>
      </p:sp>
      <p:sp>
        <p:nvSpPr>
          <p:cNvPr id="5" name="Marcador de número de diapositiva 4">
            <a:extLst>
              <a:ext uri="{FF2B5EF4-FFF2-40B4-BE49-F238E27FC236}">
                <a16:creationId xmlns:a16="http://schemas.microsoft.com/office/drawing/2014/main" id="{CC12ED48-50B0-5E32-0D7C-D50C11ACBE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solidFill>
                <a:schemeClr val="dk2"/>
              </a:solidFill>
            </a:endParaRPr>
          </a:p>
        </p:txBody>
      </p:sp>
    </p:spTree>
    <p:extLst>
      <p:ext uri="{BB962C8B-B14F-4D97-AF65-F5344CB8AC3E}">
        <p14:creationId xmlns:p14="http://schemas.microsoft.com/office/powerpoint/2010/main" val="92648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p:nvPr/>
        </p:nvSpPr>
        <p:spPr>
          <a:xfrm>
            <a:off x="1172450" y="524827"/>
            <a:ext cx="8166798"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3" name="Google Shape;203;p34"/>
          <p:cNvSpPr txBox="1"/>
          <p:nvPr/>
        </p:nvSpPr>
        <p:spPr>
          <a:xfrm>
            <a:off x="1148588" y="1720596"/>
            <a:ext cx="9900285" cy="1854200"/>
          </a:xfrm>
          <a:prstGeom prst="rect">
            <a:avLst/>
          </a:prstGeom>
          <a:noFill/>
          <a:ln>
            <a:noFill/>
          </a:ln>
        </p:spPr>
        <p:txBody>
          <a:bodyPr spcFirstLastPara="1" wrap="square" lIns="0" tIns="43175" rIns="0" bIns="0" anchor="t" anchorCtr="0">
            <a:spAutoFit/>
          </a:bodyPr>
          <a:lstStyle/>
          <a:p>
            <a:pPr marL="195580" marR="5080" lvl="0" indent="-182880" algn="just" rtl="0">
              <a:lnSpc>
                <a:spcPct val="90000"/>
              </a:lnSpc>
              <a:spcBef>
                <a:spcPts val="0"/>
              </a:spcBef>
              <a:spcAft>
                <a:spcPts val="0"/>
              </a:spcAft>
              <a:buClr>
                <a:srgbClr val="9E3611"/>
              </a:buClr>
              <a:buSzPts val="1700"/>
              <a:buFont typeface="Noto Sans Symbols"/>
              <a:buChar char="▪"/>
            </a:pPr>
            <a:r>
              <a:rPr lang="ca-ES" sz="2000" b="1" dirty="0">
                <a:latin typeface="Trebuchet MS"/>
                <a:ea typeface="Trebuchet MS"/>
                <a:cs typeface="Trebuchet MS"/>
                <a:sym typeface="Trebuchet MS"/>
              </a:rPr>
              <a:t>Independència física </a:t>
            </a:r>
            <a:r>
              <a:rPr lang="ca-ES" sz="2000" dirty="0">
                <a:latin typeface="Trebuchet MS"/>
                <a:ea typeface="Trebuchet MS"/>
                <a:cs typeface="Trebuchet MS"/>
                <a:sym typeface="Trebuchet MS"/>
              </a:rPr>
              <a:t>de les dades: l’accés a les dades no depèn del suport  extern, ni del SO, ni del hardware, ni de l’estructura física en que estan  distribuïdes les dades.</a:t>
            </a:r>
          </a:p>
          <a:p>
            <a:pPr marL="195580" marR="5080" lvl="0" indent="-182880" algn="just" rtl="0">
              <a:lnSpc>
                <a:spcPct val="91500"/>
              </a:lnSpc>
              <a:spcBef>
                <a:spcPts val="1090"/>
              </a:spcBef>
              <a:spcAft>
                <a:spcPts val="0"/>
              </a:spcAft>
              <a:buClr>
                <a:srgbClr val="9E3611"/>
              </a:buClr>
              <a:buSzPts val="1700"/>
              <a:buFont typeface="Noto Sans Symbols"/>
              <a:buChar char="▪"/>
            </a:pPr>
            <a:r>
              <a:rPr lang="ca-ES" sz="2000" b="1" dirty="0">
                <a:latin typeface="Trebuchet MS"/>
                <a:ea typeface="Trebuchet MS"/>
                <a:cs typeface="Trebuchet MS"/>
                <a:sym typeface="Trebuchet MS"/>
              </a:rPr>
              <a:t>Independència lògica </a:t>
            </a:r>
            <a:r>
              <a:rPr lang="ca-ES" sz="2000" dirty="0">
                <a:latin typeface="Trebuchet MS"/>
                <a:ea typeface="Trebuchet MS"/>
                <a:cs typeface="Trebuchet MS"/>
                <a:sym typeface="Trebuchet MS"/>
              </a:rPr>
              <a:t>de les dades: el disseny lògic de les dades es pot  modificar sense haver de modificar les aplicacions ja desenvolupades i que no  estan directament implicades en els canvis efectuats.</a:t>
            </a:r>
          </a:p>
        </p:txBody>
      </p:sp>
      <p:sp>
        <p:nvSpPr>
          <p:cNvPr id="2" name="Marcador de número de diapositiva 1">
            <a:extLst>
              <a:ext uri="{FF2B5EF4-FFF2-40B4-BE49-F238E27FC236}">
                <a16:creationId xmlns:a16="http://schemas.microsoft.com/office/drawing/2014/main" id="{F2449F0B-1308-8EFA-4528-3E332A4D83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solidFill>
                <a:schemeClr val="dk2"/>
              </a:solidFill>
            </a:endParaRPr>
          </a:p>
        </p:txBody>
      </p:sp>
      <p:sp>
        <p:nvSpPr>
          <p:cNvPr id="3" name="Marcador de pie de página 2">
            <a:extLst>
              <a:ext uri="{FF2B5EF4-FFF2-40B4-BE49-F238E27FC236}">
                <a16:creationId xmlns:a16="http://schemas.microsoft.com/office/drawing/2014/main" id="{C5AE4DF1-00E1-0927-0D9D-047304469C62}"/>
              </a:ext>
            </a:extLst>
          </p:cNvPr>
          <p:cNvSpPr>
            <a:spLocks noGrp="1"/>
          </p:cNvSpPr>
          <p:nvPr>
            <p:ph type="ftr" idx="11"/>
          </p:nvPr>
        </p:nvSpPr>
        <p:spPr/>
        <p:txBody>
          <a:bodyPr/>
          <a:lstStyle/>
          <a:p>
            <a:r>
              <a:rPr lang="es-ES"/>
              <a:t>INTRODUCCIÓ ALS SGBD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p:nvPr/>
        </p:nvSpPr>
        <p:spPr>
          <a:xfrm>
            <a:off x="1179643" y="617093"/>
            <a:ext cx="3744760"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9" name="Google Shape;209;p35"/>
          <p:cNvSpPr txBox="1">
            <a:spLocks noGrp="1"/>
          </p:cNvSpPr>
          <p:nvPr>
            <p:ph type="title"/>
          </p:nvPr>
        </p:nvSpPr>
        <p:spPr>
          <a:xfrm>
            <a:off x="1143761" y="1720596"/>
            <a:ext cx="9904500" cy="685200"/>
          </a:xfrm>
          <a:prstGeom prst="rect">
            <a:avLst/>
          </a:prstGeom>
          <a:noFill/>
          <a:ln>
            <a:noFill/>
          </a:ln>
        </p:spPr>
        <p:txBody>
          <a:bodyPr spcFirstLastPara="1" wrap="square" lIns="0" tIns="52050" rIns="0" bIns="0" anchor="t" anchorCtr="0">
            <a:spAutoFit/>
          </a:bodyPr>
          <a:lstStyle/>
          <a:p>
            <a:pPr marL="2494280" marR="5080" lvl="0" indent="-2230755" algn="l" rtl="0">
              <a:lnSpc>
                <a:spcPct val="105499"/>
              </a:lnSpc>
              <a:spcBef>
                <a:spcPts val="0"/>
              </a:spcBef>
              <a:spcAft>
                <a:spcPts val="0"/>
              </a:spcAft>
              <a:buNone/>
            </a:pPr>
            <a:r>
              <a:rPr lang="ca-ES" noProof="0" dirty="0"/>
              <a:t>El </a:t>
            </a:r>
            <a:r>
              <a:rPr lang="ca-ES" b="1" noProof="0" dirty="0">
                <a:latin typeface="Trebuchet MS"/>
                <a:ea typeface="Trebuchet MS"/>
                <a:cs typeface="Trebuchet MS"/>
                <a:sym typeface="Trebuchet MS"/>
              </a:rPr>
              <a:t>diccionari de dades </a:t>
            </a:r>
            <a:r>
              <a:rPr lang="ca-ES" noProof="0" dirty="0"/>
              <a:t>és l’espai on resideix el conjunt d’informació necessària  perquè el SGBD gestioni la base de dades</a:t>
            </a:r>
          </a:p>
        </p:txBody>
      </p:sp>
      <p:sp>
        <p:nvSpPr>
          <p:cNvPr id="210" name="Google Shape;210;p35"/>
          <p:cNvSpPr txBox="1"/>
          <p:nvPr/>
        </p:nvSpPr>
        <p:spPr>
          <a:xfrm>
            <a:off x="1148588" y="2839212"/>
            <a:ext cx="9269700" cy="1151100"/>
          </a:xfrm>
          <a:prstGeom prst="rect">
            <a:avLst/>
          </a:prstGeom>
          <a:noFill/>
          <a:ln>
            <a:noFill/>
          </a:ln>
        </p:spPr>
        <p:txBody>
          <a:bodyPr spcFirstLastPara="1" wrap="square" lIns="0" tIns="41900" rIns="0" bIns="0" anchor="t" anchorCtr="0">
            <a:spAutoFit/>
          </a:bodyPr>
          <a:lstStyle/>
          <a:p>
            <a:pPr marL="195580" marR="568960" lvl="0" indent="-182880" algn="l" rtl="0">
              <a:lnSpc>
                <a:spcPct val="110500"/>
              </a:lnSpc>
              <a:spcBef>
                <a:spcPts val="0"/>
              </a:spcBef>
              <a:spcAft>
                <a:spcPts val="0"/>
              </a:spcAft>
              <a:buClr>
                <a:srgbClr val="9E3611"/>
              </a:buClr>
              <a:buSzPts val="1530"/>
              <a:buFont typeface="Noto Sans Symbols"/>
              <a:buChar char="▪"/>
            </a:pPr>
            <a:r>
              <a:rPr lang="ca-ES" sz="2000" dirty="0">
                <a:latin typeface="Trebuchet MS"/>
                <a:ea typeface="Trebuchet MS"/>
                <a:cs typeface="Trebuchet MS"/>
                <a:sym typeface="Trebuchet MS"/>
              </a:rPr>
              <a:t>Definició</a:t>
            </a:r>
            <a:r>
              <a:rPr lang="ca-ES" sz="2000" dirty="0">
                <a:latin typeface="Times New Roman"/>
                <a:ea typeface="Times New Roman"/>
                <a:cs typeface="Times New Roman"/>
                <a:sym typeface="Times New Roman"/>
              </a:rPr>
              <a:t>́ </a:t>
            </a:r>
            <a:r>
              <a:rPr lang="ca-ES" sz="2000" dirty="0">
                <a:latin typeface="Trebuchet MS"/>
                <a:ea typeface="Trebuchet MS"/>
                <a:cs typeface="Trebuchet MS"/>
                <a:sym typeface="Trebuchet MS"/>
              </a:rPr>
              <a:t>de les entitats, amb els seus atributs, dominis de valors, regles  d’integritat, restriccions i procediments de validació</a:t>
            </a:r>
          </a:p>
          <a:p>
            <a:pPr marL="195580" marR="0" lvl="0" indent="-182880" algn="l" rtl="0">
              <a:lnSpc>
                <a:spcPct val="100000"/>
              </a:lnSpc>
              <a:spcBef>
                <a:spcPts val="94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Definicions de les correspondències externa/conceptual i conceptual/interna</a:t>
            </a:r>
          </a:p>
        </p:txBody>
      </p:sp>
      <p:sp>
        <p:nvSpPr>
          <p:cNvPr id="211" name="Google Shape;211;p35"/>
          <p:cNvSpPr/>
          <p:nvPr/>
        </p:nvSpPr>
        <p:spPr>
          <a:xfrm>
            <a:off x="4376928" y="4120896"/>
            <a:ext cx="3435095" cy="205130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5A116EAB-1271-CC7C-539C-2A1BC28A2D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solidFill>
                <a:schemeClr val="dk2"/>
              </a:solidFill>
            </a:endParaRPr>
          </a:p>
        </p:txBody>
      </p:sp>
      <p:sp>
        <p:nvSpPr>
          <p:cNvPr id="3" name="Marcador de pie de página 2">
            <a:extLst>
              <a:ext uri="{FF2B5EF4-FFF2-40B4-BE49-F238E27FC236}">
                <a16:creationId xmlns:a16="http://schemas.microsoft.com/office/drawing/2014/main" id="{646AE009-8F8B-775D-6097-FB088063B53D}"/>
              </a:ext>
            </a:extLst>
          </p:cNvPr>
          <p:cNvSpPr>
            <a:spLocks noGrp="1"/>
          </p:cNvSpPr>
          <p:nvPr>
            <p:ph type="ftr" idx="11"/>
          </p:nvPr>
        </p:nvSpPr>
        <p:spPr/>
        <p:txBody>
          <a:bodyPr/>
          <a:lstStyle/>
          <a:p>
            <a:r>
              <a:rPr lang="es-ES"/>
              <a:t>INTRODUCCIÓ ALS SGBD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36"/>
          <p:cNvGrpSpPr/>
          <p:nvPr/>
        </p:nvGrpSpPr>
        <p:grpSpPr>
          <a:xfrm>
            <a:off x="1169969" y="617093"/>
            <a:ext cx="5695447" cy="444995"/>
            <a:chOff x="1169969" y="617093"/>
            <a:chExt cx="5695447" cy="444995"/>
          </a:xfrm>
        </p:grpSpPr>
        <p:sp>
          <p:nvSpPr>
            <p:cNvPr id="217" name="Google Shape;217;p36"/>
            <p:cNvSpPr/>
            <p:nvPr/>
          </p:nvSpPr>
          <p:spPr>
            <a:xfrm>
              <a:off x="1169969" y="617093"/>
              <a:ext cx="3914025" cy="44499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8" name="Google Shape;218;p36"/>
            <p:cNvSpPr/>
            <p:nvPr/>
          </p:nvSpPr>
          <p:spPr>
            <a:xfrm>
              <a:off x="5108752" y="844809"/>
              <a:ext cx="104675" cy="441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9" name="Google Shape;219;p36"/>
            <p:cNvSpPr/>
            <p:nvPr/>
          </p:nvSpPr>
          <p:spPr>
            <a:xfrm>
              <a:off x="5247208" y="617093"/>
              <a:ext cx="1618208" cy="38620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 name="Google Shape;220;p36"/>
          <p:cNvSpPr txBox="1">
            <a:spLocks noGrp="1"/>
          </p:cNvSpPr>
          <p:nvPr>
            <p:ph type="title"/>
          </p:nvPr>
        </p:nvSpPr>
        <p:spPr>
          <a:xfrm>
            <a:off x="1143761" y="1720596"/>
            <a:ext cx="9904500" cy="685200"/>
          </a:xfrm>
          <a:prstGeom prst="rect">
            <a:avLst/>
          </a:prstGeom>
          <a:noFill/>
          <a:ln>
            <a:noFill/>
          </a:ln>
        </p:spPr>
        <p:txBody>
          <a:bodyPr spcFirstLastPara="1" wrap="square" lIns="0" tIns="52050" rIns="0" bIns="0" anchor="t" anchorCtr="0">
            <a:spAutoFit/>
          </a:bodyPr>
          <a:lstStyle/>
          <a:p>
            <a:pPr marL="17145" marR="5080" lvl="0" indent="0" algn="l" rtl="0">
              <a:lnSpc>
                <a:spcPct val="105499"/>
              </a:lnSpc>
              <a:spcBef>
                <a:spcPts val="0"/>
              </a:spcBef>
              <a:spcAft>
                <a:spcPts val="0"/>
              </a:spcAft>
              <a:buNone/>
            </a:pPr>
            <a:r>
              <a:rPr lang="ca-ES" noProof="0" dirty="0"/>
              <a:t>Un client d’un SGBD és qualsevol aplicació que permet establir un diàleg amb el  SGBD per accedir a la base de dades.</a:t>
            </a:r>
          </a:p>
        </p:txBody>
      </p:sp>
      <p:sp>
        <p:nvSpPr>
          <p:cNvPr id="221" name="Google Shape;221;p36"/>
          <p:cNvSpPr txBox="1"/>
          <p:nvPr/>
        </p:nvSpPr>
        <p:spPr>
          <a:xfrm>
            <a:off x="1647077" y="2670070"/>
            <a:ext cx="8714700" cy="289800"/>
          </a:xfrm>
          <a:prstGeom prst="rect">
            <a:avLst/>
          </a:prstGeom>
          <a:noFill/>
          <a:ln>
            <a:noFill/>
          </a:ln>
        </p:spPr>
        <p:txBody>
          <a:bodyPr spcFirstLastPara="1" wrap="square" lIns="0" tIns="12700" rIns="0" bIns="0" anchor="t" anchorCtr="0">
            <a:spAutoFit/>
          </a:bodyPr>
          <a:lstStyle/>
          <a:p>
            <a:pPr marL="195580" marR="0" lvl="0" indent="-182880" algn="l" rtl="0">
              <a:lnSpc>
                <a:spcPct val="100000"/>
              </a:lnSpc>
              <a:spcBef>
                <a:spcPts val="0"/>
              </a:spcBef>
              <a:spcAft>
                <a:spcPts val="0"/>
              </a:spcAft>
              <a:buClr>
                <a:srgbClr val="9E3611"/>
              </a:buClr>
              <a:buSzPts val="1500"/>
              <a:buFont typeface="Noto Sans Symbols"/>
              <a:buChar char="▪"/>
            </a:pPr>
            <a:r>
              <a:rPr lang="en-US" sz="1800">
                <a:latin typeface="Trebuchet MS"/>
                <a:ea typeface="Trebuchet MS"/>
                <a:cs typeface="Trebuchet MS"/>
                <a:sym typeface="Trebuchet MS"/>
              </a:rPr>
              <a:t>Aquesta arquitectura es pot donar en una única màquina o en diferents màquines</a:t>
            </a:r>
            <a:endParaRPr sz="1800">
              <a:latin typeface="Trebuchet MS"/>
              <a:ea typeface="Trebuchet MS"/>
              <a:cs typeface="Trebuchet MS"/>
              <a:sym typeface="Trebuchet MS"/>
            </a:endParaRPr>
          </a:p>
        </p:txBody>
      </p:sp>
      <p:sp>
        <p:nvSpPr>
          <p:cNvPr id="222" name="Google Shape;222;p36"/>
          <p:cNvSpPr/>
          <p:nvPr/>
        </p:nvSpPr>
        <p:spPr>
          <a:xfrm>
            <a:off x="2563367" y="3368040"/>
            <a:ext cx="7086600" cy="2011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FBD98050-D5FC-DE94-494A-C2F653B420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solidFill>
                <a:schemeClr val="dk2"/>
              </a:solidFill>
            </a:endParaRPr>
          </a:p>
        </p:txBody>
      </p:sp>
      <p:sp>
        <p:nvSpPr>
          <p:cNvPr id="3" name="Marcador de pie de página 2">
            <a:extLst>
              <a:ext uri="{FF2B5EF4-FFF2-40B4-BE49-F238E27FC236}">
                <a16:creationId xmlns:a16="http://schemas.microsoft.com/office/drawing/2014/main" id="{9DCD0D2C-B53F-2B98-B49A-1F1024F05498}"/>
              </a:ext>
            </a:extLst>
          </p:cNvPr>
          <p:cNvSpPr>
            <a:spLocks noGrp="1"/>
          </p:cNvSpPr>
          <p:nvPr>
            <p:ph type="ftr" idx="11"/>
          </p:nvPr>
        </p:nvSpPr>
        <p:spPr/>
        <p:txBody>
          <a:bodyPr/>
          <a:lstStyle/>
          <a:p>
            <a:r>
              <a:rPr lang="es-ES"/>
              <a:t>INTRODUCCIÓ ALS SGBD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p:nvPr/>
        </p:nvSpPr>
        <p:spPr>
          <a:xfrm>
            <a:off x="1172946" y="544664"/>
            <a:ext cx="5397703" cy="45863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8" name="Google Shape;228;p37"/>
          <p:cNvSpPr txBox="1">
            <a:spLocks noGrp="1"/>
          </p:cNvSpPr>
          <p:nvPr>
            <p:ph type="title"/>
          </p:nvPr>
        </p:nvSpPr>
        <p:spPr>
          <a:xfrm>
            <a:off x="1172938" y="1460335"/>
            <a:ext cx="9519300" cy="1383000"/>
          </a:xfrm>
          <a:prstGeom prst="rect">
            <a:avLst/>
          </a:prstGeom>
          <a:noFill/>
          <a:ln>
            <a:noFill/>
          </a:ln>
        </p:spPr>
        <p:txBody>
          <a:bodyPr spcFirstLastPara="1" wrap="square" lIns="0" tIns="48250" rIns="0" bIns="0" anchor="t" anchorCtr="0">
            <a:spAutoFit/>
          </a:bodyPr>
          <a:lstStyle/>
          <a:p>
            <a:pPr marL="12700" marR="5080" lvl="0" indent="0" algn="just" rtl="0">
              <a:lnSpc>
                <a:spcPct val="90300"/>
              </a:lnSpc>
              <a:spcBef>
                <a:spcPts val="0"/>
              </a:spcBef>
              <a:spcAft>
                <a:spcPts val="0"/>
              </a:spcAft>
              <a:buNone/>
            </a:pPr>
            <a:r>
              <a:rPr lang="ca-ES" altLang="ko-KR" sz="2400" dirty="0"/>
              <a:t>Una </a:t>
            </a:r>
            <a:r>
              <a:rPr lang="ca-ES" altLang="ko-KR" sz="2400" b="1" dirty="0">
                <a:latin typeface="Georgia"/>
                <a:ea typeface="Georgia"/>
                <a:cs typeface="Georgia"/>
                <a:sym typeface="Georgia"/>
              </a:rPr>
              <a:t>base de dades distribuïda és</a:t>
            </a:r>
            <a:r>
              <a:rPr lang="ca-ES" altLang="ko-KR" sz="2400" dirty="0"/>
              <a:t> un conjunt de dades localitzades  en diferents ma</a:t>
            </a:r>
            <a:r>
              <a:rPr lang="ko-KR" altLang="ca-ES" sz="2400" dirty="0">
                <a:latin typeface="Times New Roman"/>
                <a:ea typeface="Times New Roman"/>
                <a:cs typeface="Times New Roman"/>
                <a:sym typeface="Times New Roman"/>
              </a:rPr>
              <a:t>̀</a:t>
            </a:r>
            <a:r>
              <a:rPr lang="ca-ES" altLang="ko-KR" sz="2400" dirty="0"/>
              <a:t>quines, cadascuna de les quals pot participar en  l'execució</a:t>
            </a:r>
            <a:r>
              <a:rPr lang="ko-KR" altLang="ca-ES" sz="2400" dirty="0">
                <a:latin typeface="Times New Roman"/>
                <a:ea typeface="Times New Roman"/>
                <a:cs typeface="Times New Roman"/>
                <a:sym typeface="Times New Roman"/>
              </a:rPr>
              <a:t>́ </a:t>
            </a:r>
            <a:r>
              <a:rPr lang="ca-ES" altLang="ko-KR" sz="2400" dirty="0"/>
              <a:t>de les transaccions que gestionen dades d’un o diversos  conjunts</a:t>
            </a:r>
            <a:endParaRPr lang="ko-KR" altLang="ca-ES" sz="2400" dirty="0">
              <a:latin typeface="Times New Roman"/>
              <a:ea typeface="Times New Roman"/>
              <a:cs typeface="Times New Roman"/>
              <a:sym typeface="Times New Roman"/>
            </a:endParaRPr>
          </a:p>
        </p:txBody>
      </p:sp>
      <p:sp>
        <p:nvSpPr>
          <p:cNvPr id="229" name="Google Shape;229;p37"/>
          <p:cNvSpPr txBox="1"/>
          <p:nvPr/>
        </p:nvSpPr>
        <p:spPr>
          <a:xfrm>
            <a:off x="1148588" y="3049883"/>
            <a:ext cx="9885600" cy="3082200"/>
          </a:xfrm>
          <a:prstGeom prst="rect">
            <a:avLst/>
          </a:prstGeom>
          <a:noFill/>
          <a:ln>
            <a:noFill/>
          </a:ln>
        </p:spPr>
        <p:txBody>
          <a:bodyPr spcFirstLastPara="1" wrap="square" lIns="0" tIns="52050" rIns="0" bIns="0" anchor="t" anchorCtr="0">
            <a:spAutoFit/>
          </a:bodyPr>
          <a:lstStyle/>
          <a:p>
            <a:pPr marL="743585" marR="349885" lvl="0" indent="-182879" algn="l" rtl="0">
              <a:lnSpc>
                <a:spcPct val="1055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Cada màquina on hi ha part de la base de dades és un node i ha de tenir un  SGBD per a la gestió</a:t>
            </a:r>
            <a:r>
              <a:rPr lang="ca-ES" sz="2000" dirty="0">
                <a:latin typeface="Times New Roman"/>
                <a:ea typeface="Times New Roman"/>
                <a:cs typeface="Times New Roman"/>
                <a:sym typeface="Times New Roman"/>
              </a:rPr>
              <a:t>́ </a:t>
            </a:r>
            <a:r>
              <a:rPr lang="ca-ES" sz="2000" dirty="0">
                <a:latin typeface="Trebuchet MS"/>
                <a:ea typeface="Trebuchet MS"/>
                <a:cs typeface="Trebuchet MS"/>
                <a:sym typeface="Trebuchet MS"/>
              </a:rPr>
              <a:t>de les seves dades</a:t>
            </a:r>
          </a:p>
          <a:p>
            <a:pPr marL="457200" marR="349885" lvl="0" indent="0" algn="l" rtl="0">
              <a:lnSpc>
                <a:spcPct val="105499"/>
              </a:lnSpc>
              <a:spcBef>
                <a:spcPts val="0"/>
              </a:spcBef>
              <a:spcAft>
                <a:spcPts val="0"/>
              </a:spcAft>
              <a:buNone/>
            </a:pPr>
            <a:endParaRPr lang="ca-ES" sz="2000" dirty="0">
              <a:latin typeface="Trebuchet MS"/>
              <a:ea typeface="Trebuchet MS"/>
              <a:cs typeface="Trebuchet MS"/>
              <a:sym typeface="Trebuchet MS"/>
            </a:endParaRPr>
          </a:p>
          <a:p>
            <a:pPr marL="743585" marR="5080" lvl="0" indent="-182879" algn="l" rtl="0">
              <a:lnSpc>
                <a:spcPct val="105499"/>
              </a:lnSpc>
              <a:spcBef>
                <a:spcPts val="675"/>
              </a:spcBef>
              <a:spcAft>
                <a:spcPts val="0"/>
              </a:spcAft>
              <a:buClr>
                <a:srgbClr val="9E3611"/>
              </a:buClr>
              <a:buSzPts val="1530"/>
              <a:buFont typeface="Noto Sans Symbols"/>
              <a:buChar char="▪"/>
            </a:pPr>
            <a:r>
              <a:rPr lang="ca-ES" sz="2000" dirty="0">
                <a:latin typeface="Trebuchet MS"/>
                <a:ea typeface="Trebuchet MS"/>
                <a:cs typeface="Trebuchet MS"/>
                <a:sym typeface="Trebuchet MS"/>
              </a:rPr>
              <a:t>Es necessita un SGBD global encarregat d’organitzar les comunicacions entre  els diferents SGBD</a:t>
            </a:r>
          </a:p>
          <a:p>
            <a:pPr marL="0" marR="0" lvl="0" indent="0" algn="l" rtl="0">
              <a:lnSpc>
                <a:spcPct val="100000"/>
              </a:lnSpc>
              <a:spcBef>
                <a:spcPts val="0"/>
              </a:spcBef>
              <a:spcAft>
                <a:spcPts val="0"/>
              </a:spcAft>
              <a:buNone/>
            </a:pPr>
            <a:endParaRPr lang="ca-ES" sz="2300" dirty="0">
              <a:latin typeface="Trebuchet MS"/>
              <a:ea typeface="Trebuchet MS"/>
              <a:cs typeface="Trebuchet MS"/>
              <a:sym typeface="Trebuchet MS"/>
            </a:endParaRPr>
          </a:p>
          <a:p>
            <a:pPr marL="12700" marR="596265" lvl="0" indent="0" algn="l" rtl="0">
              <a:lnSpc>
                <a:spcPct val="107916"/>
              </a:lnSpc>
              <a:spcBef>
                <a:spcPts val="1535"/>
              </a:spcBef>
              <a:spcAft>
                <a:spcPts val="0"/>
              </a:spcAft>
              <a:buNone/>
            </a:pPr>
            <a:r>
              <a:rPr lang="ca-ES" sz="2400" dirty="0">
                <a:latin typeface="Trebuchet MS"/>
                <a:ea typeface="Trebuchet MS"/>
                <a:cs typeface="Trebuchet MS"/>
                <a:sym typeface="Trebuchet MS"/>
              </a:rPr>
              <a:t>Quan les dades es troben repetides en diferents nodes, provocant  redundància, parlarem de </a:t>
            </a:r>
            <a:r>
              <a:rPr lang="ca-ES" sz="2400" b="1" dirty="0">
                <a:latin typeface="Georgia"/>
                <a:ea typeface="Georgia"/>
                <a:cs typeface="Georgia"/>
                <a:sym typeface="Georgia"/>
              </a:rPr>
              <a:t>rèplica de dades</a:t>
            </a:r>
            <a:endParaRPr lang="ca-ES" sz="2400" dirty="0">
              <a:latin typeface="Georgia"/>
              <a:ea typeface="Georgia"/>
              <a:cs typeface="Georgia"/>
              <a:sym typeface="Georgia"/>
            </a:endParaRPr>
          </a:p>
        </p:txBody>
      </p:sp>
      <p:sp>
        <p:nvSpPr>
          <p:cNvPr id="2" name="Marcador de número de diapositiva 1">
            <a:extLst>
              <a:ext uri="{FF2B5EF4-FFF2-40B4-BE49-F238E27FC236}">
                <a16:creationId xmlns:a16="http://schemas.microsoft.com/office/drawing/2014/main" id="{595EDB06-6583-8345-0AA5-5C8514DB1C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solidFill>
                <a:schemeClr val="dk2"/>
              </a:solidFill>
            </a:endParaRPr>
          </a:p>
        </p:txBody>
      </p:sp>
      <p:sp>
        <p:nvSpPr>
          <p:cNvPr id="3" name="Marcador de pie de página 2">
            <a:extLst>
              <a:ext uri="{FF2B5EF4-FFF2-40B4-BE49-F238E27FC236}">
                <a16:creationId xmlns:a16="http://schemas.microsoft.com/office/drawing/2014/main" id="{7B359B71-2F72-DFCB-6B99-8C0CFF6889F0}"/>
              </a:ext>
            </a:extLst>
          </p:cNvPr>
          <p:cNvSpPr>
            <a:spLocks noGrp="1"/>
          </p:cNvSpPr>
          <p:nvPr>
            <p:ph type="ftr" idx="11"/>
          </p:nvPr>
        </p:nvSpPr>
        <p:spPr/>
        <p:txBody>
          <a:bodyPr/>
          <a:lstStyle/>
          <a:p>
            <a:r>
              <a:rPr lang="es-ES"/>
              <a:t>INTRODUCCIÓ ALS SGBD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p:nvPr/>
        </p:nvSpPr>
        <p:spPr>
          <a:xfrm>
            <a:off x="1180635" y="617093"/>
            <a:ext cx="2065782" cy="386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r>
              <a:rPr lang="es-ES" sz="1800" dirty="0"/>
              <a:t>   </a:t>
            </a:r>
            <a:endParaRPr sz="1800" dirty="0"/>
          </a:p>
        </p:txBody>
      </p:sp>
      <p:sp>
        <p:nvSpPr>
          <p:cNvPr id="81" name="Google Shape;81;p17"/>
          <p:cNvSpPr txBox="1"/>
          <p:nvPr/>
        </p:nvSpPr>
        <p:spPr>
          <a:xfrm>
            <a:off x="1148588" y="1604772"/>
            <a:ext cx="6280150" cy="3000375"/>
          </a:xfrm>
          <a:prstGeom prst="rect">
            <a:avLst/>
          </a:prstGeom>
          <a:noFill/>
          <a:ln>
            <a:noFill/>
          </a:ln>
        </p:spPr>
        <p:txBody>
          <a:bodyPr spcFirstLastPara="1" wrap="square" lIns="0" tIns="128250" rIns="0" bIns="0" anchor="t" anchorCtr="0">
            <a:spAutoFit/>
          </a:bodyPr>
          <a:lstStyle/>
          <a:p>
            <a:pPr marL="195580" marR="0" lvl="0" indent="-182880" algn="l" rtl="0">
              <a:lnSpc>
                <a:spcPct val="100000"/>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Bases de dades i sistema gestor de bases de dades</a:t>
            </a:r>
          </a:p>
          <a:p>
            <a:pPr marL="195580" marR="0" lvl="0" indent="-182880" algn="l" rtl="0">
              <a:lnSpc>
                <a:spcPct val="100000"/>
              </a:lnSpc>
              <a:spcBef>
                <a:spcPts val="91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Objectius del sistema gestor de bases de dades</a:t>
            </a:r>
          </a:p>
          <a:p>
            <a:pPr marL="195580" marR="0" lvl="0" indent="-182880" algn="l" rtl="0">
              <a:lnSpc>
                <a:spcPct val="100000"/>
              </a:lnSpc>
              <a:spcBef>
                <a:spcPts val="101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Arquitectura d’un sistema gestor de bases de dades</a:t>
            </a:r>
          </a:p>
          <a:p>
            <a:pPr marL="195580" marR="0" lvl="0" indent="-182880" algn="l" rtl="0">
              <a:lnSpc>
                <a:spcPct val="100000"/>
              </a:lnSpc>
              <a:spcBef>
                <a:spcPts val="89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Independència física i lògica de les dades</a:t>
            </a:r>
          </a:p>
          <a:p>
            <a:pPr marL="195580" marR="0" lvl="0" indent="-182880" algn="l" rtl="0">
              <a:lnSpc>
                <a:spcPct val="100000"/>
              </a:lnSpc>
              <a:spcBef>
                <a:spcPts val="100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Diccionari de dades</a:t>
            </a:r>
          </a:p>
          <a:p>
            <a:pPr marL="195580" marR="0" lvl="0" indent="-182880" algn="l" rtl="0">
              <a:lnSpc>
                <a:spcPct val="100000"/>
              </a:lnSpc>
              <a:spcBef>
                <a:spcPts val="98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Arquitectura client-servidor</a:t>
            </a:r>
          </a:p>
          <a:p>
            <a:pPr marL="195580" marR="0" lvl="0" indent="-182880" algn="l" rtl="0">
              <a:lnSpc>
                <a:spcPct val="100000"/>
              </a:lnSpc>
              <a:spcBef>
                <a:spcPts val="91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Bases de dades distribuïdes</a:t>
            </a:r>
          </a:p>
        </p:txBody>
      </p:sp>
      <p:sp>
        <p:nvSpPr>
          <p:cNvPr id="2" name="Marcador de número de diapositiva 1">
            <a:extLst>
              <a:ext uri="{FF2B5EF4-FFF2-40B4-BE49-F238E27FC236}">
                <a16:creationId xmlns:a16="http://schemas.microsoft.com/office/drawing/2014/main" id="{CA17903A-7247-DCF2-5EDE-F082ED076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solidFill>
                <a:schemeClr val="dk2"/>
              </a:solidFill>
            </a:endParaRPr>
          </a:p>
        </p:txBody>
      </p:sp>
      <p:sp>
        <p:nvSpPr>
          <p:cNvPr id="3" name="Marcador de pie de página 2">
            <a:extLst>
              <a:ext uri="{FF2B5EF4-FFF2-40B4-BE49-F238E27FC236}">
                <a16:creationId xmlns:a16="http://schemas.microsoft.com/office/drawing/2014/main" id="{CBAB0EF2-DD91-2611-3656-BC91AC76BEC8}"/>
              </a:ext>
            </a:extLst>
          </p:cNvPr>
          <p:cNvSpPr>
            <a:spLocks noGrp="1"/>
          </p:cNvSpPr>
          <p:nvPr>
            <p:ph type="ftr" idx="11"/>
          </p:nvPr>
        </p:nvSpPr>
        <p:spPr/>
        <p:txBody>
          <a:bodyPr/>
          <a:lstStyle/>
          <a:p>
            <a:r>
              <a:rPr lang="es-ES"/>
              <a:t>INTRODUCCIÓ ALS SGBD</a:t>
            </a:r>
          </a:p>
        </p:txBody>
      </p:sp>
      <p:pic>
        <p:nvPicPr>
          <p:cNvPr id="1026" name="Picture 2" descr="Big Data, Base De Datos, Almacenar">
            <a:extLst>
              <a:ext uri="{FF2B5EF4-FFF2-40B4-BE49-F238E27FC236}">
                <a16:creationId xmlns:a16="http://schemas.microsoft.com/office/drawing/2014/main" id="{4E0748CF-0BDF-9BF7-41D3-7D5BAF876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738" y="1619240"/>
            <a:ext cx="4276337" cy="32072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p:nvPr/>
        </p:nvSpPr>
        <p:spPr>
          <a:xfrm>
            <a:off x="1180635" y="617093"/>
            <a:ext cx="1707007" cy="4683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 name="Google Shape;87;p18"/>
          <p:cNvSpPr txBox="1"/>
          <p:nvPr/>
        </p:nvSpPr>
        <p:spPr>
          <a:xfrm>
            <a:off x="1148589" y="1720596"/>
            <a:ext cx="7629652" cy="3869501"/>
          </a:xfrm>
          <a:prstGeom prst="rect">
            <a:avLst/>
          </a:prstGeom>
          <a:noFill/>
          <a:ln>
            <a:noFill/>
          </a:ln>
        </p:spPr>
        <p:txBody>
          <a:bodyPr spcFirstLastPara="1" wrap="square" lIns="0" tIns="52050" rIns="0" bIns="0" anchor="t" anchorCtr="0">
            <a:spAutoFit/>
          </a:bodyPr>
          <a:lstStyle/>
          <a:p>
            <a:pPr marL="195580" marR="5080" lvl="0" indent="-182880" algn="l" rtl="0">
              <a:lnSpc>
                <a:spcPct val="105499"/>
              </a:lnSpc>
              <a:spcBef>
                <a:spcPts val="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Distingir els conceptes de base de dades (BD) i sistema gestor de base de dades  (SGBD)</a:t>
            </a:r>
          </a:p>
          <a:p>
            <a:pPr marL="195580" marR="5715" lvl="0" indent="-182880" algn="l" rtl="0">
              <a:lnSpc>
                <a:spcPct val="104499"/>
              </a:lnSpc>
              <a:spcBef>
                <a:spcPts val="131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Descriure els principals objectius perseguits en un sistema gestor de base de  dades</a:t>
            </a:r>
          </a:p>
          <a:p>
            <a:pPr marL="195580" marR="0" lvl="0" indent="-182880" algn="l" rtl="0">
              <a:lnSpc>
                <a:spcPct val="100000"/>
              </a:lnSpc>
              <a:spcBef>
                <a:spcPts val="990"/>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Diferenciar els esquemes extern, conceptual i intern d’una base de dades</a:t>
            </a:r>
          </a:p>
          <a:p>
            <a:pPr marL="195580" marR="5080" lvl="0" indent="-182880" algn="l" rtl="0">
              <a:lnSpc>
                <a:spcPct val="105499"/>
              </a:lnSpc>
              <a:spcBef>
                <a:spcPts val="129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Deduir els avantatges operatius d’un sistema gestor de dades sobre un sistema  gestor de fitxers</a:t>
            </a:r>
          </a:p>
          <a:p>
            <a:pPr marL="195580" marR="5080" lvl="0" indent="-182880" algn="l" rtl="0">
              <a:lnSpc>
                <a:spcPct val="104499"/>
              </a:lnSpc>
              <a:spcBef>
                <a:spcPts val="1315"/>
              </a:spcBef>
              <a:spcAft>
                <a:spcPts val="0"/>
              </a:spcAft>
              <a:buClr>
                <a:srgbClr val="9E3611"/>
              </a:buClr>
              <a:buSzPts val="1700"/>
              <a:buFont typeface="Noto Sans Symbols"/>
              <a:buChar char="▪"/>
            </a:pPr>
            <a:r>
              <a:rPr lang="ca-ES" sz="2000" dirty="0">
                <a:latin typeface="Trebuchet MS"/>
                <a:ea typeface="Trebuchet MS"/>
                <a:cs typeface="Trebuchet MS"/>
                <a:sym typeface="Trebuchet MS"/>
              </a:rPr>
              <a:t>Distingir els diferents tipus d’usuaris de base de dades i les eines que el sistema  gestor de base de dades posa al seu abast</a:t>
            </a:r>
          </a:p>
        </p:txBody>
      </p:sp>
      <p:sp>
        <p:nvSpPr>
          <p:cNvPr id="2" name="Marcador de número de diapositiva 1">
            <a:extLst>
              <a:ext uri="{FF2B5EF4-FFF2-40B4-BE49-F238E27FC236}">
                <a16:creationId xmlns:a16="http://schemas.microsoft.com/office/drawing/2014/main" id="{79AC57D8-3FBA-8EA5-AE08-73B580D53F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solidFill>
                <a:schemeClr val="dk2"/>
              </a:solidFill>
            </a:endParaRPr>
          </a:p>
        </p:txBody>
      </p:sp>
      <p:sp>
        <p:nvSpPr>
          <p:cNvPr id="3" name="Marcador de pie de página 2">
            <a:extLst>
              <a:ext uri="{FF2B5EF4-FFF2-40B4-BE49-F238E27FC236}">
                <a16:creationId xmlns:a16="http://schemas.microsoft.com/office/drawing/2014/main" id="{029E426C-82FE-514F-906E-FD6B48D525F7}"/>
              </a:ext>
            </a:extLst>
          </p:cNvPr>
          <p:cNvSpPr>
            <a:spLocks noGrp="1"/>
          </p:cNvSpPr>
          <p:nvPr>
            <p:ph type="ftr" idx="11"/>
          </p:nvPr>
        </p:nvSpPr>
        <p:spPr/>
        <p:txBody>
          <a:bodyPr/>
          <a:lstStyle/>
          <a:p>
            <a:r>
              <a:rPr lang="es-ES"/>
              <a:t>INTRODUCCIÓ ALS SGBD</a:t>
            </a:r>
          </a:p>
        </p:txBody>
      </p:sp>
      <p:pic>
        <p:nvPicPr>
          <p:cNvPr id="2050" name="Picture 2" descr="Computadora, Datos, Base De Datos">
            <a:extLst>
              <a:ext uri="{FF2B5EF4-FFF2-40B4-BE49-F238E27FC236}">
                <a16:creationId xmlns:a16="http://schemas.microsoft.com/office/drawing/2014/main" id="{0F4462A8-E755-F30C-8D29-793BE4133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505" y="2138082"/>
            <a:ext cx="2581835" cy="2581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p:nvPr/>
        </p:nvSpPr>
        <p:spPr>
          <a:xfrm>
            <a:off x="1179643" y="524827"/>
            <a:ext cx="508143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93" name="Google Shape;93;p19"/>
          <p:cNvSpPr txBox="1">
            <a:spLocks noGrp="1"/>
          </p:cNvSpPr>
          <p:nvPr>
            <p:ph type="title"/>
          </p:nvPr>
        </p:nvSpPr>
        <p:spPr>
          <a:xfrm>
            <a:off x="1535000" y="1446511"/>
            <a:ext cx="9128100" cy="982500"/>
          </a:xfrm>
          <a:prstGeom prst="rect">
            <a:avLst/>
          </a:prstGeom>
          <a:noFill/>
          <a:ln>
            <a:noFill/>
          </a:ln>
        </p:spPr>
        <p:txBody>
          <a:bodyPr spcFirstLastPara="1" wrap="square" lIns="0" tIns="12700" rIns="0" bIns="0" anchor="t" anchorCtr="0">
            <a:spAutoFit/>
          </a:bodyPr>
          <a:lstStyle/>
          <a:p>
            <a:pPr marL="0" lvl="0" indent="0" algn="ctr" rtl="0">
              <a:lnSpc>
                <a:spcPct val="107500"/>
              </a:lnSpc>
              <a:spcBef>
                <a:spcPts val="0"/>
              </a:spcBef>
              <a:spcAft>
                <a:spcPts val="0"/>
              </a:spcAft>
              <a:buNone/>
            </a:pPr>
            <a:r>
              <a:rPr lang="ca-ES" i="1" noProof="0" dirty="0">
                <a:latin typeface="Trebuchet MS"/>
                <a:ea typeface="Trebuchet MS"/>
                <a:cs typeface="Trebuchet MS"/>
                <a:sym typeface="Trebuchet MS"/>
              </a:rPr>
              <a:t>Una base de dades és un conjunt de </a:t>
            </a:r>
            <a:r>
              <a:rPr lang="ca-ES" b="1" i="1" noProof="0" dirty="0">
                <a:latin typeface="Georgia"/>
                <a:ea typeface="Georgia"/>
                <a:cs typeface="Georgia"/>
                <a:sym typeface="Georgia"/>
              </a:rPr>
              <a:t>dades interrelacionades</a:t>
            </a:r>
            <a:r>
              <a:rPr lang="ca-ES" i="1" noProof="0" dirty="0">
                <a:latin typeface="Trebuchet MS"/>
                <a:ea typeface="Trebuchet MS"/>
                <a:cs typeface="Trebuchet MS"/>
                <a:sym typeface="Trebuchet MS"/>
              </a:rPr>
              <a:t>, amb </a:t>
            </a:r>
            <a:r>
              <a:rPr lang="ca-ES" b="1" i="1" noProof="0" dirty="0">
                <a:latin typeface="Georgia"/>
                <a:ea typeface="Georgia"/>
                <a:cs typeface="Georgia"/>
                <a:sym typeface="Georgia"/>
              </a:rPr>
              <a:t>integració </a:t>
            </a:r>
            <a:r>
              <a:rPr lang="ca-ES" i="1" noProof="0" dirty="0">
                <a:latin typeface="Trebuchet MS"/>
                <a:ea typeface="Trebuchet MS"/>
                <a:cs typeface="Trebuchet MS"/>
                <a:sym typeface="Trebuchet MS"/>
              </a:rPr>
              <a:t>i</a:t>
            </a:r>
            <a:endParaRPr lang="ca-ES" noProof="0" dirty="0"/>
          </a:p>
          <a:p>
            <a:pPr marL="635" lvl="0" indent="0" algn="ctr" rtl="0">
              <a:lnSpc>
                <a:spcPct val="107500"/>
              </a:lnSpc>
              <a:spcBef>
                <a:spcPts val="0"/>
              </a:spcBef>
              <a:spcAft>
                <a:spcPts val="0"/>
              </a:spcAft>
              <a:buNone/>
            </a:pPr>
            <a:r>
              <a:rPr lang="ca-ES" b="1" i="1" noProof="0" dirty="0">
                <a:latin typeface="Georgia"/>
                <a:ea typeface="Georgia"/>
                <a:cs typeface="Georgia"/>
                <a:sym typeface="Georgia"/>
              </a:rPr>
              <a:t>compartició de coneixements</a:t>
            </a:r>
            <a:endParaRPr lang="ca-ES" noProof="0" dirty="0"/>
          </a:p>
        </p:txBody>
      </p:sp>
      <p:sp>
        <p:nvSpPr>
          <p:cNvPr id="94" name="Google Shape;94;p19"/>
          <p:cNvSpPr txBox="1"/>
          <p:nvPr/>
        </p:nvSpPr>
        <p:spPr>
          <a:xfrm>
            <a:off x="1148588" y="2471660"/>
            <a:ext cx="9900900" cy="3563700"/>
          </a:xfrm>
          <a:prstGeom prst="rect">
            <a:avLst/>
          </a:prstGeom>
          <a:noFill/>
          <a:ln>
            <a:noFill/>
          </a:ln>
        </p:spPr>
        <p:txBody>
          <a:bodyPr spcFirstLastPara="1" wrap="square" lIns="0" tIns="64125" rIns="0" bIns="0" anchor="t" anchorCtr="0">
            <a:spAutoFit/>
          </a:bodyPr>
          <a:lstStyle/>
          <a:p>
            <a:pPr marL="195580" marR="5080" lvl="0" indent="-182880" algn="l" rtl="0">
              <a:lnSpc>
                <a:spcPct val="99450"/>
              </a:lnSpc>
              <a:spcBef>
                <a:spcPts val="0"/>
              </a:spcBef>
              <a:spcAft>
                <a:spcPts val="0"/>
              </a:spcAft>
              <a:buClr>
                <a:srgbClr val="9E3611"/>
              </a:buClr>
              <a:buSzPts val="1700"/>
              <a:buFont typeface="Noto Sans Symbols"/>
              <a:buChar char="▪"/>
            </a:pPr>
            <a:r>
              <a:rPr lang="ca-ES" sz="2000" b="1" dirty="0">
                <a:latin typeface="Georgia"/>
                <a:ea typeface="Georgia"/>
                <a:cs typeface="Georgia"/>
                <a:sym typeface="Georgia"/>
              </a:rPr>
              <a:t>Dades interrelacionades: </a:t>
            </a:r>
            <a:r>
              <a:rPr lang="ca-ES" sz="2000" dirty="0">
                <a:latin typeface="Georgia"/>
                <a:ea typeface="Georgia"/>
                <a:cs typeface="Georgia"/>
                <a:sym typeface="Georgia"/>
              </a:rPr>
              <a:t>Les dades d’una entitat estan relacionades amb les  d’una altra entitat. Aquestes relacions poden ser de tres tipus:</a:t>
            </a:r>
          </a:p>
          <a:p>
            <a:pPr marL="457200" marR="5080" lvl="0" indent="0" algn="l" rtl="0">
              <a:lnSpc>
                <a:spcPct val="99450"/>
              </a:lnSpc>
              <a:spcBef>
                <a:spcPts val="0"/>
              </a:spcBef>
              <a:spcAft>
                <a:spcPts val="0"/>
              </a:spcAft>
              <a:buNone/>
            </a:pPr>
            <a:endParaRPr lang="ca-ES" sz="2000" dirty="0">
              <a:latin typeface="Georgia"/>
              <a:ea typeface="Georgia"/>
              <a:cs typeface="Georgia"/>
              <a:sym typeface="Georgia"/>
            </a:endParaRPr>
          </a:p>
          <a:p>
            <a:pPr marL="1018539" marR="0" lvl="1" indent="-182879" algn="l" rtl="0">
              <a:lnSpc>
                <a:spcPct val="100000"/>
              </a:lnSpc>
              <a:spcBef>
                <a:spcPts val="20"/>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Un a molts. </a:t>
            </a:r>
            <a:r>
              <a:rPr lang="ca-ES" sz="1600" b="0" i="0" u="none" strike="noStrike" cap="none" dirty="0">
                <a:latin typeface="Georgia"/>
                <a:ea typeface="Georgia"/>
                <a:cs typeface="Georgia"/>
                <a:sym typeface="Georgia"/>
              </a:rPr>
              <a:t>Per a un mateix client hi pot haver moltes comandes.</a:t>
            </a:r>
          </a:p>
          <a:p>
            <a:pPr marL="1018539" marR="0" lvl="1" indent="-182879" algn="l" rtl="0">
              <a:lnSpc>
                <a:spcPct val="100000"/>
              </a:lnSpc>
              <a:spcBef>
                <a:spcPts val="170"/>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Molts a un. </a:t>
            </a:r>
            <a:r>
              <a:rPr lang="ca-ES" sz="1600" b="0" i="0" u="none" strike="noStrike" cap="none" dirty="0">
                <a:latin typeface="Georgia"/>
                <a:ea typeface="Georgia"/>
                <a:cs typeface="Georgia"/>
                <a:sym typeface="Georgia"/>
              </a:rPr>
              <a:t>Moltes de comandes poden correspondre a un mateix client.</a:t>
            </a:r>
          </a:p>
          <a:p>
            <a:pPr marL="1018539" marR="0" lvl="1" indent="-182879" algn="l" rtl="0">
              <a:lnSpc>
                <a:spcPct val="100000"/>
              </a:lnSpc>
              <a:spcBef>
                <a:spcPts val="290"/>
              </a:spcBef>
              <a:spcAft>
                <a:spcPts val="0"/>
              </a:spcAft>
              <a:buClr>
                <a:srgbClr val="9E3611"/>
              </a:buClr>
              <a:buSzPts val="1400"/>
              <a:buFont typeface="Noto Sans Symbols"/>
              <a:buChar char="▪"/>
            </a:pPr>
            <a:r>
              <a:rPr lang="ca-ES" sz="1600" b="1" i="0" u="none" strike="noStrike" cap="none" dirty="0">
                <a:latin typeface="Georgia"/>
                <a:ea typeface="Georgia"/>
                <a:cs typeface="Georgia"/>
                <a:sym typeface="Georgia"/>
              </a:rPr>
              <a:t>Molts a molts. </a:t>
            </a:r>
            <a:r>
              <a:rPr lang="ca-ES" sz="1600" b="0" i="0" u="none" strike="noStrike" cap="none" dirty="0">
                <a:latin typeface="Georgia"/>
                <a:ea typeface="Georgia"/>
                <a:cs typeface="Georgia"/>
                <a:sym typeface="Georgia"/>
              </a:rPr>
              <a:t>Una comanda conté molts articles i els articles són a moltes comandes.</a:t>
            </a:r>
          </a:p>
          <a:p>
            <a:pPr marL="0" marR="0" lvl="1" indent="0" algn="l" rtl="0">
              <a:lnSpc>
                <a:spcPct val="100000"/>
              </a:lnSpc>
              <a:spcBef>
                <a:spcPts val="25"/>
              </a:spcBef>
              <a:spcAft>
                <a:spcPts val="0"/>
              </a:spcAft>
              <a:buClr>
                <a:srgbClr val="9E3611"/>
              </a:buClr>
              <a:buSzPts val="2600"/>
              <a:buFont typeface="Noto Sans Symbols"/>
              <a:buNone/>
            </a:pPr>
            <a:endParaRPr lang="ca-ES" sz="2600" b="0" i="0" u="none" strike="noStrike" cap="none" dirty="0">
              <a:latin typeface="Georgia"/>
              <a:ea typeface="Georgia"/>
              <a:cs typeface="Georgia"/>
              <a:sym typeface="Georgia"/>
            </a:endParaRPr>
          </a:p>
          <a:p>
            <a:pPr marL="195580" marR="0" lvl="0" indent="-182880" algn="l" rtl="0">
              <a:lnSpc>
                <a:spcPct val="100000"/>
              </a:lnSpc>
              <a:spcBef>
                <a:spcPts val="0"/>
              </a:spcBef>
              <a:spcAft>
                <a:spcPts val="0"/>
              </a:spcAft>
              <a:buClr>
                <a:srgbClr val="9E3611"/>
              </a:buClr>
              <a:buSzPts val="1700"/>
              <a:buFont typeface="Noto Sans Symbols"/>
              <a:buChar char="▪"/>
            </a:pPr>
            <a:r>
              <a:rPr lang="ca-ES" sz="2000" b="1" dirty="0">
                <a:latin typeface="Georgia"/>
                <a:ea typeface="Georgia"/>
                <a:cs typeface="Georgia"/>
                <a:sym typeface="Georgia"/>
              </a:rPr>
              <a:t>Integració de dades: </a:t>
            </a:r>
            <a:r>
              <a:rPr lang="ca-ES" sz="2000" dirty="0">
                <a:latin typeface="Georgia"/>
                <a:ea typeface="Georgia"/>
                <a:cs typeface="Georgia"/>
                <a:sym typeface="Georgia"/>
              </a:rPr>
              <a:t>No hi ha d’haver repeticions ni redundàncies.</a:t>
            </a:r>
          </a:p>
          <a:p>
            <a:pPr marL="0" marR="0" lvl="0" indent="0" algn="l" rtl="0">
              <a:lnSpc>
                <a:spcPct val="100000"/>
              </a:lnSpc>
              <a:spcBef>
                <a:spcPts val="0"/>
              </a:spcBef>
              <a:spcAft>
                <a:spcPts val="0"/>
              </a:spcAft>
              <a:buClr>
                <a:srgbClr val="9E3611"/>
              </a:buClr>
              <a:buSzPts val="2300"/>
              <a:buFont typeface="Noto Sans Symbols"/>
              <a:buNone/>
            </a:pPr>
            <a:endParaRPr lang="ca-ES" sz="2300" dirty="0">
              <a:latin typeface="Georgia"/>
              <a:ea typeface="Georgia"/>
              <a:cs typeface="Georgia"/>
              <a:sym typeface="Georgia"/>
            </a:endParaRPr>
          </a:p>
          <a:p>
            <a:pPr marL="195580" marR="6350" lvl="0" indent="-182880" algn="l" rtl="0">
              <a:lnSpc>
                <a:spcPct val="79000"/>
              </a:lnSpc>
              <a:spcBef>
                <a:spcPts val="1780"/>
              </a:spcBef>
              <a:spcAft>
                <a:spcPts val="0"/>
              </a:spcAft>
              <a:buClr>
                <a:srgbClr val="9E3611"/>
              </a:buClr>
              <a:buSzPts val="1700"/>
              <a:buFont typeface="Noto Sans Symbols"/>
              <a:buChar char="▪"/>
            </a:pPr>
            <a:r>
              <a:rPr lang="ca-ES" sz="2000" b="1" dirty="0">
                <a:latin typeface="Georgia"/>
                <a:ea typeface="Georgia"/>
                <a:cs typeface="Georgia"/>
                <a:sym typeface="Georgia"/>
              </a:rPr>
              <a:t>Compartició de coneixements: </a:t>
            </a:r>
            <a:r>
              <a:rPr lang="ca-ES" sz="2000" dirty="0">
                <a:latin typeface="Georgia"/>
                <a:ea typeface="Georgia"/>
                <a:cs typeface="Georgia"/>
                <a:sym typeface="Georgia"/>
              </a:rPr>
              <a:t>Molts d’usuaris de manera simultània han de poder accedir i actualitzar dades.</a:t>
            </a:r>
          </a:p>
        </p:txBody>
      </p:sp>
      <p:sp>
        <p:nvSpPr>
          <p:cNvPr id="2" name="Marcador de número de diapositiva 1">
            <a:extLst>
              <a:ext uri="{FF2B5EF4-FFF2-40B4-BE49-F238E27FC236}">
                <a16:creationId xmlns:a16="http://schemas.microsoft.com/office/drawing/2014/main" id="{ABB19498-6531-78B3-CF1E-8879E61323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solidFill>
                <a:schemeClr val="dk2"/>
              </a:solidFill>
            </a:endParaRPr>
          </a:p>
        </p:txBody>
      </p:sp>
      <p:sp>
        <p:nvSpPr>
          <p:cNvPr id="3" name="Marcador de pie de página 2">
            <a:extLst>
              <a:ext uri="{FF2B5EF4-FFF2-40B4-BE49-F238E27FC236}">
                <a16:creationId xmlns:a16="http://schemas.microsoft.com/office/drawing/2014/main" id="{ABB086D7-F064-4D3D-81DC-EFEA2A548941}"/>
              </a:ext>
            </a:extLst>
          </p:cNvPr>
          <p:cNvSpPr>
            <a:spLocks noGrp="1"/>
          </p:cNvSpPr>
          <p:nvPr>
            <p:ph type="ftr" idx="11"/>
          </p:nvPr>
        </p:nvSpPr>
        <p:spPr/>
        <p:txBody>
          <a:bodyPr/>
          <a:lstStyle/>
          <a:p>
            <a:r>
              <a:rPr lang="es-ES"/>
              <a:t>INTRODUCCIÓ ALS SGBD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p:nvPr/>
        </p:nvSpPr>
        <p:spPr>
          <a:xfrm>
            <a:off x="1179643" y="524827"/>
            <a:ext cx="508143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 name="Google Shape;100;p20"/>
          <p:cNvSpPr txBox="1"/>
          <p:nvPr/>
        </p:nvSpPr>
        <p:spPr>
          <a:xfrm>
            <a:off x="1148587" y="1720596"/>
            <a:ext cx="9380459" cy="226985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ca-ES" sz="2800" b="1" dirty="0">
                <a:latin typeface="Georgia"/>
                <a:ea typeface="Georgia"/>
                <a:cs typeface="Georgia"/>
                <a:sym typeface="Georgia"/>
              </a:rPr>
              <a:t>Les dades d’una organització han de ser:</a:t>
            </a:r>
          </a:p>
          <a:p>
            <a:pPr marL="12700" marR="0" lvl="0" indent="0" algn="l" rtl="0">
              <a:lnSpc>
                <a:spcPct val="100000"/>
              </a:lnSpc>
              <a:spcBef>
                <a:spcPts val="0"/>
              </a:spcBef>
              <a:spcAft>
                <a:spcPts val="0"/>
              </a:spcAft>
              <a:buNone/>
            </a:pPr>
            <a:endParaRPr lang="ca-ES" sz="2800" b="1" dirty="0">
              <a:latin typeface="Georgia"/>
              <a:ea typeface="Georgia"/>
              <a:cs typeface="Georgia"/>
              <a:sym typeface="Georgia"/>
            </a:endParaRPr>
          </a:p>
          <a:p>
            <a:pPr marL="744220" marR="0" lvl="0" indent="-183514" algn="l" rtl="0">
              <a:lnSpc>
                <a:spcPct val="100000"/>
              </a:lnSpc>
              <a:spcBef>
                <a:spcPts val="120"/>
              </a:spcBef>
              <a:spcAft>
                <a:spcPts val="0"/>
              </a:spcAft>
              <a:buClr>
                <a:srgbClr val="9E3611"/>
              </a:buClr>
              <a:buSzPts val="1700"/>
              <a:buFont typeface="Noto Sans Symbols"/>
              <a:buChar char="▪"/>
            </a:pPr>
            <a:r>
              <a:rPr lang="ca-ES" sz="2800" dirty="0">
                <a:latin typeface="Trebuchet MS"/>
                <a:ea typeface="Trebuchet MS"/>
                <a:cs typeface="Trebuchet MS"/>
                <a:sym typeface="Trebuchet MS"/>
              </a:rPr>
              <a:t>Úniques</a:t>
            </a:r>
          </a:p>
          <a:p>
            <a:pPr marL="744220" marR="0" lvl="0" indent="-183514" algn="l" rtl="0">
              <a:lnSpc>
                <a:spcPct val="100000"/>
              </a:lnSpc>
              <a:spcBef>
                <a:spcPts val="380"/>
              </a:spcBef>
              <a:spcAft>
                <a:spcPts val="0"/>
              </a:spcAft>
              <a:buClr>
                <a:srgbClr val="9E3611"/>
              </a:buClr>
              <a:buSzPts val="1700"/>
              <a:buFont typeface="Noto Sans Symbols"/>
              <a:buChar char="▪"/>
            </a:pPr>
            <a:r>
              <a:rPr lang="ca-ES" sz="2800" dirty="0">
                <a:latin typeface="Trebuchet MS"/>
                <a:ea typeface="Trebuchet MS"/>
                <a:cs typeface="Trebuchet MS"/>
                <a:sym typeface="Trebuchet MS"/>
              </a:rPr>
              <a:t>Sense redundància</a:t>
            </a:r>
          </a:p>
          <a:p>
            <a:pPr marL="744220" marR="0" lvl="0" indent="-183514" algn="l" rtl="0">
              <a:lnSpc>
                <a:spcPct val="100000"/>
              </a:lnSpc>
              <a:spcBef>
                <a:spcPts val="315"/>
              </a:spcBef>
              <a:spcAft>
                <a:spcPts val="0"/>
              </a:spcAft>
              <a:buClr>
                <a:srgbClr val="9E3611"/>
              </a:buClr>
              <a:buSzPts val="1700"/>
              <a:buFont typeface="Noto Sans Symbols"/>
              <a:buChar char="▪"/>
            </a:pPr>
            <a:r>
              <a:rPr lang="ca-ES" sz="2800" dirty="0">
                <a:latin typeface="Trebuchet MS"/>
                <a:ea typeface="Trebuchet MS"/>
                <a:cs typeface="Trebuchet MS"/>
                <a:sym typeface="Trebuchet MS"/>
              </a:rPr>
              <a:t>Accessibles per part de tots els usuaris/aplicacions</a:t>
            </a:r>
          </a:p>
        </p:txBody>
      </p:sp>
      <p:sp>
        <p:nvSpPr>
          <p:cNvPr id="101" name="Google Shape;101;p20"/>
          <p:cNvSpPr/>
          <p:nvPr/>
        </p:nvSpPr>
        <p:spPr>
          <a:xfrm>
            <a:off x="3870960" y="4329593"/>
            <a:ext cx="4450080" cy="15544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2" name="Marcador de número de diapositiva 1">
            <a:extLst>
              <a:ext uri="{FF2B5EF4-FFF2-40B4-BE49-F238E27FC236}">
                <a16:creationId xmlns:a16="http://schemas.microsoft.com/office/drawing/2014/main" id="{C3593B13-6EDC-62D1-22E0-464AE64C1A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solidFill>
                <a:schemeClr val="dk2"/>
              </a:solidFill>
            </a:endParaRPr>
          </a:p>
        </p:txBody>
      </p:sp>
      <p:sp>
        <p:nvSpPr>
          <p:cNvPr id="3" name="Marcador de pie de página 2">
            <a:extLst>
              <a:ext uri="{FF2B5EF4-FFF2-40B4-BE49-F238E27FC236}">
                <a16:creationId xmlns:a16="http://schemas.microsoft.com/office/drawing/2014/main" id="{1DC70C99-20D1-C782-D3DB-FBC4481EB4D3}"/>
              </a:ext>
            </a:extLst>
          </p:cNvPr>
          <p:cNvSpPr>
            <a:spLocks noGrp="1"/>
          </p:cNvSpPr>
          <p:nvPr>
            <p:ph type="ftr" idx="11"/>
          </p:nvPr>
        </p:nvSpPr>
        <p:spPr/>
        <p:txBody>
          <a:bodyPr/>
          <a:lstStyle/>
          <a:p>
            <a:r>
              <a:rPr lang="es-ES"/>
              <a:t>INTRODUCCIÓ ALS SGBD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p:nvPr/>
        </p:nvSpPr>
        <p:spPr>
          <a:xfrm>
            <a:off x="1179643" y="524827"/>
            <a:ext cx="508143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 name="Google Shape;107;p21"/>
          <p:cNvSpPr txBox="1"/>
          <p:nvPr/>
        </p:nvSpPr>
        <p:spPr>
          <a:xfrm>
            <a:off x="1148588" y="1720596"/>
            <a:ext cx="9340118" cy="180049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ca-ES" sz="2800" b="1" dirty="0">
                <a:latin typeface="Trebuchet MS"/>
                <a:ea typeface="Trebuchet MS"/>
                <a:cs typeface="Trebuchet MS"/>
                <a:sym typeface="Trebuchet MS"/>
              </a:rPr>
              <a:t>Visio</a:t>
            </a:r>
            <a:r>
              <a:rPr lang="ca-ES" sz="2800" b="1" dirty="0">
                <a:latin typeface="Times New Roman"/>
                <a:ea typeface="Times New Roman"/>
                <a:cs typeface="Times New Roman"/>
                <a:sym typeface="Times New Roman"/>
              </a:rPr>
              <a:t>́ </a:t>
            </a:r>
            <a:r>
              <a:rPr lang="ca-ES" sz="2800" b="1" dirty="0">
                <a:latin typeface="Trebuchet MS"/>
                <a:ea typeface="Trebuchet MS"/>
                <a:cs typeface="Trebuchet MS"/>
                <a:sym typeface="Trebuchet MS"/>
              </a:rPr>
              <a:t>contrària</a:t>
            </a:r>
          </a:p>
          <a:p>
            <a:pPr marL="12700" marR="0" lvl="0" indent="0" algn="l" rtl="0">
              <a:lnSpc>
                <a:spcPct val="100000"/>
              </a:lnSpc>
              <a:spcBef>
                <a:spcPts val="0"/>
              </a:spcBef>
              <a:spcAft>
                <a:spcPts val="0"/>
              </a:spcAft>
              <a:buNone/>
            </a:pPr>
            <a:endParaRPr lang="ca-ES" sz="2800" b="1" dirty="0">
              <a:latin typeface="Trebuchet MS"/>
              <a:ea typeface="Trebuchet MS"/>
              <a:cs typeface="Trebuchet MS"/>
              <a:sym typeface="Trebuchet MS"/>
            </a:endParaRPr>
          </a:p>
          <a:p>
            <a:pPr marL="744220" marR="0" lvl="0" indent="-183514" algn="l" rtl="0">
              <a:lnSpc>
                <a:spcPct val="100000"/>
              </a:lnSpc>
              <a:spcBef>
                <a:spcPts val="120"/>
              </a:spcBef>
              <a:spcAft>
                <a:spcPts val="0"/>
              </a:spcAft>
              <a:buClr>
                <a:srgbClr val="9E3611"/>
              </a:buClr>
              <a:buSzPts val="1700"/>
              <a:buFont typeface="Noto Sans Symbols"/>
              <a:buChar char="▪"/>
            </a:pPr>
            <a:r>
              <a:rPr lang="ca-ES" sz="2800" dirty="0">
                <a:latin typeface="Trebuchet MS"/>
                <a:ea typeface="Trebuchet MS"/>
                <a:cs typeface="Trebuchet MS"/>
                <a:sym typeface="Trebuchet MS"/>
              </a:rPr>
              <a:t>Cada usuari/aplicació</a:t>
            </a:r>
            <a:r>
              <a:rPr lang="ca-ES" sz="2800" dirty="0">
                <a:latin typeface="Times New Roman"/>
                <a:ea typeface="Times New Roman"/>
                <a:cs typeface="Times New Roman"/>
                <a:sym typeface="Times New Roman"/>
              </a:rPr>
              <a:t>́ </a:t>
            </a:r>
            <a:r>
              <a:rPr lang="ca-ES" sz="2800" dirty="0">
                <a:latin typeface="Trebuchet MS"/>
                <a:ea typeface="Trebuchet MS"/>
                <a:cs typeface="Trebuchet MS"/>
                <a:sym typeface="Trebuchet MS"/>
              </a:rPr>
              <a:t>te</a:t>
            </a:r>
            <a:r>
              <a:rPr lang="ca-ES" sz="2800" dirty="0">
                <a:latin typeface="Times New Roman"/>
                <a:ea typeface="Times New Roman"/>
                <a:cs typeface="Times New Roman"/>
                <a:sym typeface="Times New Roman"/>
              </a:rPr>
              <a:t>́ </a:t>
            </a:r>
            <a:r>
              <a:rPr lang="ca-ES" sz="2800" dirty="0">
                <a:latin typeface="Trebuchet MS"/>
                <a:ea typeface="Trebuchet MS"/>
                <a:cs typeface="Trebuchet MS"/>
                <a:sym typeface="Trebuchet MS"/>
              </a:rPr>
              <a:t>les seves pròpies dades</a:t>
            </a:r>
          </a:p>
          <a:p>
            <a:pPr marL="744220" marR="0" lvl="0" indent="-183514" algn="l" rtl="0">
              <a:lnSpc>
                <a:spcPct val="100000"/>
              </a:lnSpc>
              <a:spcBef>
                <a:spcPts val="380"/>
              </a:spcBef>
              <a:spcAft>
                <a:spcPts val="0"/>
              </a:spcAft>
              <a:buClr>
                <a:srgbClr val="9E3611"/>
              </a:buClr>
              <a:buSzPts val="1700"/>
              <a:buFont typeface="Noto Sans Symbols"/>
              <a:buChar char="▪"/>
            </a:pPr>
            <a:r>
              <a:rPr lang="ca-ES" sz="2800" dirty="0">
                <a:latin typeface="Trebuchet MS"/>
                <a:ea typeface="Trebuchet MS"/>
                <a:cs typeface="Trebuchet MS"/>
                <a:sym typeface="Trebuchet MS"/>
              </a:rPr>
              <a:t>Redundància i inconsistència de dades</a:t>
            </a:r>
          </a:p>
        </p:txBody>
      </p:sp>
      <p:sp>
        <p:nvSpPr>
          <p:cNvPr id="108" name="Google Shape;108;p21"/>
          <p:cNvSpPr/>
          <p:nvPr/>
        </p:nvSpPr>
        <p:spPr>
          <a:xfrm>
            <a:off x="3532632" y="3694175"/>
            <a:ext cx="5099304" cy="209397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Marcador de número de diapositiva 1">
            <a:extLst>
              <a:ext uri="{FF2B5EF4-FFF2-40B4-BE49-F238E27FC236}">
                <a16:creationId xmlns:a16="http://schemas.microsoft.com/office/drawing/2014/main" id="{E69022B9-4CB4-5D83-3CEB-04FDEBF75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solidFill>
                <a:schemeClr val="dk2"/>
              </a:solidFill>
            </a:endParaRPr>
          </a:p>
        </p:txBody>
      </p:sp>
      <p:sp>
        <p:nvSpPr>
          <p:cNvPr id="3" name="Marcador de pie de página 2">
            <a:extLst>
              <a:ext uri="{FF2B5EF4-FFF2-40B4-BE49-F238E27FC236}">
                <a16:creationId xmlns:a16="http://schemas.microsoft.com/office/drawing/2014/main" id="{33CE449A-00DC-9382-0804-2F908C4DD344}"/>
              </a:ext>
            </a:extLst>
          </p:cNvPr>
          <p:cNvSpPr>
            <a:spLocks noGrp="1"/>
          </p:cNvSpPr>
          <p:nvPr>
            <p:ph type="ftr" idx="11"/>
          </p:nvPr>
        </p:nvSpPr>
        <p:spPr/>
        <p:txBody>
          <a:bodyPr/>
          <a:lstStyle/>
          <a:p>
            <a:r>
              <a:rPr lang="es-ES"/>
              <a:t>INTRODUCCIÓ ALS SGBD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p:nvPr/>
        </p:nvSpPr>
        <p:spPr>
          <a:xfrm>
            <a:off x="1179643" y="524827"/>
            <a:ext cx="5081435" cy="4784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4" name="Google Shape;114;p22"/>
          <p:cNvSpPr txBox="1">
            <a:spLocks noGrp="1"/>
          </p:cNvSpPr>
          <p:nvPr>
            <p:ph type="title"/>
          </p:nvPr>
        </p:nvSpPr>
        <p:spPr>
          <a:xfrm>
            <a:off x="1148588" y="1720596"/>
            <a:ext cx="9899700" cy="874800"/>
          </a:xfrm>
          <a:prstGeom prst="rect">
            <a:avLst/>
          </a:prstGeom>
          <a:noFill/>
          <a:ln>
            <a:noFill/>
          </a:ln>
        </p:spPr>
        <p:txBody>
          <a:bodyPr spcFirstLastPara="1" wrap="square" lIns="0" tIns="43175" rIns="0" bIns="0" anchor="t" anchorCtr="0">
            <a:spAutoFit/>
          </a:bodyPr>
          <a:lstStyle/>
          <a:p>
            <a:pPr marL="12700" marR="5080" lvl="0" indent="0" algn="just" rtl="0">
              <a:lnSpc>
                <a:spcPct val="90000"/>
              </a:lnSpc>
              <a:spcBef>
                <a:spcPts val="0"/>
              </a:spcBef>
              <a:spcAft>
                <a:spcPts val="0"/>
              </a:spcAft>
              <a:buNone/>
            </a:pPr>
            <a:r>
              <a:rPr lang="ca-ES" noProof="0" dirty="0"/>
              <a:t>Per poder gestionar una base de dades és necessari disposar d’un conjunt de  programes anomenats </a:t>
            </a:r>
            <a:r>
              <a:rPr lang="ca-ES" b="1" noProof="0" dirty="0">
                <a:latin typeface="Georgia"/>
                <a:ea typeface="Georgia"/>
                <a:cs typeface="Georgia"/>
                <a:sym typeface="Georgia"/>
              </a:rPr>
              <a:t>sistema gestor de base de dades </a:t>
            </a:r>
            <a:r>
              <a:rPr lang="ca-ES" noProof="0" dirty="0"/>
              <a:t>(SGBD) o en anglès data  base management System (DBMS).</a:t>
            </a:r>
          </a:p>
        </p:txBody>
      </p:sp>
      <p:sp>
        <p:nvSpPr>
          <p:cNvPr id="115" name="Google Shape;115;p22"/>
          <p:cNvSpPr/>
          <p:nvPr/>
        </p:nvSpPr>
        <p:spPr>
          <a:xfrm>
            <a:off x="2469888" y="2938545"/>
            <a:ext cx="2260200" cy="1169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6" name="Google Shape;116;p22"/>
          <p:cNvSpPr/>
          <p:nvPr/>
        </p:nvSpPr>
        <p:spPr>
          <a:xfrm>
            <a:off x="7385215" y="3475373"/>
            <a:ext cx="2186214" cy="37192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 name="Google Shape;117;p22"/>
          <p:cNvSpPr/>
          <p:nvPr/>
        </p:nvSpPr>
        <p:spPr>
          <a:xfrm>
            <a:off x="1451822" y="5099210"/>
            <a:ext cx="2846700" cy="73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118;p22"/>
          <p:cNvSpPr/>
          <p:nvPr/>
        </p:nvSpPr>
        <p:spPr>
          <a:xfrm>
            <a:off x="8481229" y="4999455"/>
            <a:ext cx="2180400" cy="9372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20" name="Google Shape;120;p22"/>
          <p:cNvPicPr preferRelativeResize="0"/>
          <p:nvPr/>
        </p:nvPicPr>
        <p:blipFill>
          <a:blip r:embed="rId8">
            <a:alphaModFix/>
          </a:blip>
          <a:stretch>
            <a:fillRect/>
          </a:stretch>
        </p:blipFill>
        <p:spPr>
          <a:xfrm>
            <a:off x="4877196" y="4262605"/>
            <a:ext cx="2609253" cy="1740714"/>
          </a:xfrm>
          <a:prstGeom prst="rect">
            <a:avLst/>
          </a:prstGeom>
          <a:noFill/>
          <a:ln>
            <a:noFill/>
          </a:ln>
        </p:spPr>
      </p:pic>
      <p:sp>
        <p:nvSpPr>
          <p:cNvPr id="2" name="Marcador de número de diapositiva 1">
            <a:extLst>
              <a:ext uri="{FF2B5EF4-FFF2-40B4-BE49-F238E27FC236}">
                <a16:creationId xmlns:a16="http://schemas.microsoft.com/office/drawing/2014/main" id="{C2BC0F71-E2EB-D687-F952-5C73B5A0F5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solidFill>
                <a:schemeClr val="dk2"/>
              </a:solidFill>
            </a:endParaRPr>
          </a:p>
        </p:txBody>
      </p:sp>
      <p:sp>
        <p:nvSpPr>
          <p:cNvPr id="3" name="Marcador de pie de página 2">
            <a:extLst>
              <a:ext uri="{FF2B5EF4-FFF2-40B4-BE49-F238E27FC236}">
                <a16:creationId xmlns:a16="http://schemas.microsoft.com/office/drawing/2014/main" id="{E45BE191-5ECD-1A51-8193-46752EBDA669}"/>
              </a:ext>
            </a:extLst>
          </p:cNvPr>
          <p:cNvSpPr>
            <a:spLocks noGrp="1"/>
          </p:cNvSpPr>
          <p:nvPr>
            <p:ph type="ftr" idx="11"/>
          </p:nvPr>
        </p:nvSpPr>
        <p:spPr/>
        <p:txBody>
          <a:bodyPr/>
          <a:lstStyle/>
          <a:p>
            <a:r>
              <a:rPr lang="es-ES"/>
              <a:t>INTRODUCCIÓ ALS SGBD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p:nvPr/>
        </p:nvSpPr>
        <p:spPr>
          <a:xfrm>
            <a:off x="1180635" y="617093"/>
            <a:ext cx="3507976" cy="4683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3"/>
          <p:cNvSpPr txBox="1"/>
          <p:nvPr/>
        </p:nvSpPr>
        <p:spPr>
          <a:xfrm>
            <a:off x="1148588" y="1604772"/>
            <a:ext cx="5901765" cy="3699711"/>
          </a:xfrm>
          <a:prstGeom prst="rect">
            <a:avLst/>
          </a:prstGeom>
          <a:noFill/>
          <a:ln>
            <a:noFill/>
          </a:ln>
        </p:spPr>
        <p:txBody>
          <a:bodyPr spcFirstLastPara="1" wrap="square" lIns="0" tIns="128250" rIns="0" bIns="0" anchor="t" anchorCtr="0">
            <a:spAutoFit/>
          </a:bodyPr>
          <a:lstStyle/>
          <a:p>
            <a:pPr marL="195580" marR="0" lvl="0" indent="-182880" algn="l" rtl="0">
              <a:lnSpc>
                <a:spcPct val="100000"/>
              </a:lnSpc>
              <a:spcBef>
                <a:spcPts val="0"/>
              </a:spcBef>
              <a:spcAft>
                <a:spcPts val="0"/>
              </a:spcAft>
              <a:buClr>
                <a:srgbClr val="9E3611"/>
              </a:buClr>
              <a:buSzPts val="1700"/>
              <a:buFont typeface="Noto Sans Symbols"/>
              <a:buChar char="▪"/>
            </a:pPr>
            <a:r>
              <a:rPr lang="ca-ES" sz="2400" dirty="0">
                <a:latin typeface="Trebuchet MS"/>
                <a:ea typeface="Trebuchet MS"/>
                <a:cs typeface="Trebuchet MS"/>
                <a:sym typeface="Trebuchet MS"/>
              </a:rPr>
              <a:t>Possibilitar consultes complexes</a:t>
            </a:r>
          </a:p>
          <a:p>
            <a:pPr marL="195580" marR="0" lvl="0" indent="-182880" algn="l" rtl="0">
              <a:lnSpc>
                <a:spcPct val="100000"/>
              </a:lnSpc>
              <a:spcBef>
                <a:spcPts val="910"/>
              </a:spcBef>
              <a:spcAft>
                <a:spcPts val="0"/>
              </a:spcAft>
              <a:buClr>
                <a:srgbClr val="9E3611"/>
              </a:buClr>
              <a:buSzPts val="1700"/>
              <a:buFont typeface="Noto Sans Symbols"/>
              <a:buChar char="▪"/>
            </a:pPr>
            <a:r>
              <a:rPr lang="ca-ES" sz="2400" dirty="0">
                <a:latin typeface="Trebuchet MS"/>
                <a:ea typeface="Trebuchet MS"/>
                <a:cs typeface="Trebuchet MS"/>
                <a:sym typeface="Trebuchet MS"/>
              </a:rPr>
              <a:t>Evitar la redundància de dades</a:t>
            </a:r>
          </a:p>
          <a:p>
            <a:pPr marL="195580" marR="0" lvl="0" indent="-182880" algn="l" rtl="0">
              <a:lnSpc>
                <a:spcPct val="100000"/>
              </a:lnSpc>
              <a:spcBef>
                <a:spcPts val="1010"/>
              </a:spcBef>
              <a:spcAft>
                <a:spcPts val="0"/>
              </a:spcAft>
              <a:buClr>
                <a:srgbClr val="9E3611"/>
              </a:buClr>
              <a:buSzPts val="1700"/>
              <a:buFont typeface="Noto Sans Symbols"/>
              <a:buChar char="▪"/>
            </a:pPr>
            <a:r>
              <a:rPr lang="ca-ES" sz="2400" dirty="0">
                <a:latin typeface="Trebuchet MS"/>
                <a:ea typeface="Trebuchet MS"/>
                <a:cs typeface="Trebuchet MS"/>
                <a:sym typeface="Trebuchet MS"/>
              </a:rPr>
              <a:t>Assegurar la consistència de les dades:</a:t>
            </a:r>
          </a:p>
          <a:p>
            <a:pPr marL="1018539" marR="0" lvl="1" indent="-182879" algn="l" rtl="0">
              <a:lnSpc>
                <a:spcPct val="100000"/>
              </a:lnSpc>
              <a:spcBef>
                <a:spcPts val="200"/>
              </a:spcBef>
              <a:spcAft>
                <a:spcPts val="0"/>
              </a:spcAft>
              <a:buClr>
                <a:srgbClr val="9E3611"/>
              </a:buClr>
              <a:buSzPts val="1500"/>
              <a:buFont typeface="Noto Sans Symbols"/>
              <a:buChar char="▪"/>
            </a:pPr>
            <a:r>
              <a:rPr lang="ca-ES" sz="2400" b="0" i="0" u="none" strike="noStrike" cap="none" dirty="0">
                <a:latin typeface="Trebuchet MS"/>
                <a:ea typeface="Trebuchet MS"/>
                <a:cs typeface="Trebuchet MS"/>
                <a:sym typeface="Trebuchet MS"/>
              </a:rPr>
              <a:t>Mecanismes de recuperació</a:t>
            </a:r>
          </a:p>
          <a:p>
            <a:pPr marL="1018539" marR="0" lvl="1" indent="-182879" algn="l" rtl="0">
              <a:lnSpc>
                <a:spcPct val="100000"/>
              </a:lnSpc>
              <a:spcBef>
                <a:spcPts val="335"/>
              </a:spcBef>
              <a:spcAft>
                <a:spcPts val="0"/>
              </a:spcAft>
              <a:buClr>
                <a:srgbClr val="9E3611"/>
              </a:buClr>
              <a:buSzPts val="1500"/>
              <a:buFont typeface="Noto Sans Symbols"/>
              <a:buChar char="▪"/>
            </a:pPr>
            <a:r>
              <a:rPr lang="ca-ES" sz="2400" b="0" i="0" u="none" strike="noStrike" cap="none" dirty="0">
                <a:latin typeface="Trebuchet MS"/>
                <a:ea typeface="Trebuchet MS"/>
                <a:cs typeface="Trebuchet MS"/>
                <a:sym typeface="Trebuchet MS"/>
              </a:rPr>
              <a:t>Definició</a:t>
            </a:r>
            <a:r>
              <a:rPr lang="ca-ES" sz="2400" b="0" i="0" u="none" strike="noStrike" cap="none" dirty="0">
                <a:latin typeface="Times New Roman"/>
                <a:ea typeface="Times New Roman"/>
                <a:cs typeface="Times New Roman"/>
                <a:sym typeface="Times New Roman"/>
              </a:rPr>
              <a:t>́ </a:t>
            </a:r>
            <a:r>
              <a:rPr lang="ca-ES" sz="2400" b="0" i="0" u="none" strike="noStrike" cap="none" dirty="0">
                <a:latin typeface="Trebuchet MS"/>
                <a:ea typeface="Trebuchet MS"/>
                <a:cs typeface="Trebuchet MS"/>
                <a:sym typeface="Trebuchet MS"/>
              </a:rPr>
              <a:t>de la integritat</a:t>
            </a:r>
          </a:p>
          <a:p>
            <a:pPr marL="1018539" marR="0" lvl="1" indent="-182879" algn="l" rtl="0">
              <a:lnSpc>
                <a:spcPct val="100000"/>
              </a:lnSpc>
              <a:spcBef>
                <a:spcPts val="434"/>
              </a:spcBef>
              <a:spcAft>
                <a:spcPts val="0"/>
              </a:spcAft>
              <a:buClr>
                <a:srgbClr val="9E3611"/>
              </a:buClr>
              <a:buSzPts val="1500"/>
              <a:buFont typeface="Noto Sans Symbols"/>
              <a:buChar char="▪"/>
            </a:pPr>
            <a:r>
              <a:rPr lang="ca-ES" sz="2400" b="0" i="0" u="none" strike="noStrike" cap="none" dirty="0">
                <a:latin typeface="Trebuchet MS"/>
                <a:ea typeface="Trebuchet MS"/>
                <a:cs typeface="Trebuchet MS"/>
                <a:sym typeface="Trebuchet MS"/>
              </a:rPr>
              <a:t>Control de concurrència</a:t>
            </a:r>
          </a:p>
          <a:p>
            <a:pPr marL="195580" marR="0" lvl="0" indent="-182880" algn="l" rtl="0">
              <a:lnSpc>
                <a:spcPct val="100000"/>
              </a:lnSpc>
              <a:spcBef>
                <a:spcPts val="1140"/>
              </a:spcBef>
              <a:spcAft>
                <a:spcPts val="0"/>
              </a:spcAft>
              <a:buClr>
                <a:srgbClr val="9E3611"/>
              </a:buClr>
              <a:buSzPts val="1700"/>
              <a:buFont typeface="Noto Sans Symbols"/>
              <a:buChar char="▪"/>
            </a:pPr>
            <a:r>
              <a:rPr lang="ca-ES" sz="2400" dirty="0">
                <a:latin typeface="Trebuchet MS"/>
                <a:ea typeface="Trebuchet MS"/>
                <a:cs typeface="Trebuchet MS"/>
                <a:sym typeface="Trebuchet MS"/>
              </a:rPr>
              <a:t>Prevenir accessos no autoritzats</a:t>
            </a:r>
          </a:p>
          <a:p>
            <a:pPr marL="195580" marR="0" lvl="0" indent="-182880" algn="l" rtl="0">
              <a:lnSpc>
                <a:spcPct val="100000"/>
              </a:lnSpc>
              <a:spcBef>
                <a:spcPts val="890"/>
              </a:spcBef>
              <a:spcAft>
                <a:spcPts val="0"/>
              </a:spcAft>
              <a:buClr>
                <a:srgbClr val="9E3611"/>
              </a:buClr>
              <a:buSzPts val="1700"/>
              <a:buFont typeface="Noto Sans Symbols"/>
              <a:buChar char="▪"/>
            </a:pPr>
            <a:r>
              <a:rPr lang="ca-ES" sz="2400" dirty="0">
                <a:latin typeface="Trebuchet MS"/>
                <a:ea typeface="Trebuchet MS"/>
                <a:cs typeface="Trebuchet MS"/>
                <a:sym typeface="Trebuchet MS"/>
              </a:rPr>
              <a:t>Capacitar l’auditoria</a:t>
            </a:r>
          </a:p>
        </p:txBody>
      </p:sp>
      <p:sp>
        <p:nvSpPr>
          <p:cNvPr id="2" name="Marcador de número de diapositiva 1">
            <a:extLst>
              <a:ext uri="{FF2B5EF4-FFF2-40B4-BE49-F238E27FC236}">
                <a16:creationId xmlns:a16="http://schemas.microsoft.com/office/drawing/2014/main" id="{84180CC8-F15E-BE71-EC34-2EB9C4E493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solidFill>
                <a:schemeClr val="dk2"/>
              </a:solidFill>
            </a:endParaRPr>
          </a:p>
        </p:txBody>
      </p:sp>
      <p:sp>
        <p:nvSpPr>
          <p:cNvPr id="3" name="Marcador de pie de página 2">
            <a:extLst>
              <a:ext uri="{FF2B5EF4-FFF2-40B4-BE49-F238E27FC236}">
                <a16:creationId xmlns:a16="http://schemas.microsoft.com/office/drawing/2014/main" id="{BFF02F9A-0A2C-700C-3782-93F9F66C4C26}"/>
              </a:ext>
            </a:extLst>
          </p:cNvPr>
          <p:cNvSpPr>
            <a:spLocks noGrp="1"/>
          </p:cNvSpPr>
          <p:nvPr>
            <p:ph type="ftr" idx="11"/>
          </p:nvPr>
        </p:nvSpPr>
        <p:spPr/>
        <p:txBody>
          <a:bodyPr/>
          <a:lstStyle/>
          <a:p>
            <a:r>
              <a:rPr lang="es-ES"/>
              <a:t>INTRODUCCIÓ ALS SGBD</a:t>
            </a:r>
          </a:p>
        </p:txBody>
      </p:sp>
      <p:pic>
        <p:nvPicPr>
          <p:cNvPr id="1026" name="Picture 2" descr="Base De Datos, Datos, Computadora, Red">
            <a:extLst>
              <a:ext uri="{FF2B5EF4-FFF2-40B4-BE49-F238E27FC236}">
                <a16:creationId xmlns:a16="http://schemas.microsoft.com/office/drawing/2014/main" id="{8B3BD08E-FECF-485B-53DB-823B2F02D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190" y="1753366"/>
            <a:ext cx="5131128" cy="3351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20161</TotalTime>
  <Words>1525</Words>
  <Application>Microsoft Macintosh PowerPoint</Application>
  <PresentationFormat>Panorámica</PresentationFormat>
  <Paragraphs>178</Paragraphs>
  <Slides>23</Slides>
  <Notes>22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Calibri Light</vt:lpstr>
      <vt:lpstr>Arial</vt:lpstr>
      <vt:lpstr>Times New Roman</vt:lpstr>
      <vt:lpstr>Trebuchet MS</vt:lpstr>
      <vt:lpstr>Georgia</vt:lpstr>
      <vt:lpstr>Calibri</vt:lpstr>
      <vt:lpstr>Lato</vt:lpstr>
      <vt:lpstr>Noto Sans Symbols</vt:lpstr>
      <vt:lpstr>Tema de Office</vt:lpstr>
      <vt:lpstr>INTRODUCCIÓ ALS SISTEMES DE GESTIÓ DE BASE DE DADES</vt:lpstr>
      <vt:lpstr>Presentación de PowerPoint</vt:lpstr>
      <vt:lpstr>Presentación de PowerPoint</vt:lpstr>
      <vt:lpstr>Presentación de PowerPoint</vt:lpstr>
      <vt:lpstr>Una base de dades és un conjunt de dades interrelacionades, amb integració i compartició de coneixements</vt:lpstr>
      <vt:lpstr>Presentación de PowerPoint</vt:lpstr>
      <vt:lpstr>Presentación de PowerPoint</vt:lpstr>
      <vt:lpstr>Per poder gestionar una base de dades és necessari disposar d’un conjunt de  programes anomenats sistema gestor de base de dades (SGBD) o en anglès data  base management System (DBMS).</vt:lpstr>
      <vt:lpstr>Presentación de PowerPoint</vt:lpstr>
      <vt:lpstr>Mecanismes senzills per a efectuar consultes complexes</vt:lpstr>
      <vt:lpstr>Evitar repeticions de dades entre diferents entitats</vt:lpstr>
      <vt:lpstr>Possibles causes d'inconsistències:</vt:lpstr>
      <vt:lpstr>Recuperació en calent: Després d’una caiguda del sistema han quedat operacions d’actualització per fer</vt:lpstr>
      <vt:lpstr>Presentación de PowerPoint</vt:lpstr>
      <vt:lpstr>Presentación de PowerPoint</vt:lpstr>
      <vt:lpstr>Presentación de PowerPoint</vt:lpstr>
      <vt:lpstr>Control dels accessos concurrents a les dades</vt:lpstr>
      <vt:lpstr>Presentación de PowerPoint</vt:lpstr>
      <vt:lpstr>Presentación de PowerPoint</vt:lpstr>
      <vt:lpstr>Presentación de PowerPoint</vt:lpstr>
      <vt:lpstr>El diccionari de dades és l’espai on resideix el conjunt d’informació necessària  perquè el SGBD gestioni la base de dades</vt:lpstr>
      <vt:lpstr>Un client d’un SGBD és qualsevol aplicació que permet establir un diàleg amb el  SGBD per accedir a la base de dades.</vt:lpstr>
      <vt:lpstr>Una base de dades distribuïda és un conjunt de dades localitzades  en diferents màquines, cadascuna de les quals pot participar en  l'execució́ de les transaccions que gestionen dades d’un o diversos  conjunts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 ALS SISTEMES DE GESTIÓ DE BASE DE DADES</dc:title>
  <cp:lastModifiedBy>Microsoft Office User</cp:lastModifiedBy>
  <cp:revision>11</cp:revision>
  <dcterms:modified xsi:type="dcterms:W3CDTF">2023-09-25T08:13:43Z</dcterms:modified>
</cp:coreProperties>
</file>